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doc" ContentType="application/msword"/>
  <Default Extension="bin" ContentType="application/vnd.openxmlformats-officedocument.oleObject"/>
  <Default Extension="wav" ContentType="audio/x-wav"/>
  <Default Extension="png" ContentType="image/png"/>
  <Default Extension="wmf" ContentType="image/x-wmf"/>
  <Default Extension="gif" ContentType="image/gif"/>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4" r:id="rId3"/>
    <p:sldMasterId id="2147483679" r:id="rId4"/>
    <p:sldMasterId id="2147483692" r:id="rId5"/>
  </p:sldMasterIdLst>
  <p:notesMasterIdLst>
    <p:notesMasterId r:id="rId8"/>
  </p:notesMasterIdLst>
  <p:sldIdLst>
    <p:sldId id="1150" r:id="rId6"/>
    <p:sldId id="981" r:id="rId7"/>
    <p:sldId id="816" r:id="rId9"/>
    <p:sldId id="486" r:id="rId10"/>
    <p:sldId id="694" r:id="rId11"/>
    <p:sldId id="695" r:id="rId12"/>
    <p:sldId id="1069" r:id="rId13"/>
    <p:sldId id="1064" r:id="rId14"/>
    <p:sldId id="1068" r:id="rId15"/>
    <p:sldId id="1065" r:id="rId16"/>
    <p:sldId id="487" r:id="rId17"/>
    <p:sldId id="731" r:id="rId18"/>
    <p:sldId id="733" r:id="rId19"/>
    <p:sldId id="736" r:id="rId20"/>
    <p:sldId id="737" r:id="rId21"/>
    <p:sldId id="738" r:id="rId22"/>
    <p:sldId id="739" r:id="rId23"/>
    <p:sldId id="740" r:id="rId24"/>
    <p:sldId id="741" r:id="rId25"/>
    <p:sldId id="742" r:id="rId26"/>
    <p:sldId id="743" r:id="rId27"/>
    <p:sldId id="744" r:id="rId28"/>
    <p:sldId id="745" r:id="rId29"/>
    <p:sldId id="751" r:id="rId30"/>
    <p:sldId id="746" r:id="rId31"/>
    <p:sldId id="753" r:id="rId32"/>
    <p:sldId id="1237" r:id="rId33"/>
    <p:sldId id="1239" r:id="rId34"/>
    <p:sldId id="1238" r:id="rId35"/>
    <p:sldId id="698" r:id="rId36"/>
    <p:sldId id="699" r:id="rId37"/>
    <p:sldId id="700" r:id="rId38"/>
    <p:sldId id="701" r:id="rId39"/>
    <p:sldId id="702" r:id="rId40"/>
    <p:sldId id="710" r:id="rId41"/>
    <p:sldId id="711" r:id="rId42"/>
    <p:sldId id="712" r:id="rId43"/>
    <p:sldId id="713" r:id="rId44"/>
    <p:sldId id="714" r:id="rId45"/>
    <p:sldId id="715" r:id="rId46"/>
    <p:sldId id="716" r:id="rId47"/>
    <p:sldId id="719" r:id="rId48"/>
    <p:sldId id="720" r:id="rId49"/>
    <p:sldId id="721" r:id="rId50"/>
    <p:sldId id="722" r:id="rId51"/>
    <p:sldId id="723" r:id="rId52"/>
    <p:sldId id="724" r:id="rId53"/>
    <p:sldId id="725" r:id="rId54"/>
    <p:sldId id="726" r:id="rId55"/>
    <p:sldId id="727" r:id="rId56"/>
    <p:sldId id="490" r:id="rId57"/>
    <p:sldId id="747" r:id="rId58"/>
    <p:sldId id="748" r:id="rId59"/>
    <p:sldId id="749" r:id="rId60"/>
    <p:sldId id="750" r:id="rId61"/>
    <p:sldId id="754" r:id="rId62"/>
    <p:sldId id="755" r:id="rId63"/>
    <p:sldId id="756" r:id="rId64"/>
    <p:sldId id="758" r:id="rId65"/>
    <p:sldId id="757" r:id="rId66"/>
    <p:sldId id="759" r:id="rId67"/>
    <p:sldId id="1070" r:id="rId68"/>
    <p:sldId id="760" r:id="rId69"/>
    <p:sldId id="491" r:id="rId70"/>
    <p:sldId id="492" r:id="rId71"/>
    <p:sldId id="493" r:id="rId72"/>
    <p:sldId id="1066" r:id="rId73"/>
    <p:sldId id="729" r:id="rId74"/>
    <p:sldId id="766" r:id="rId75"/>
    <p:sldId id="526" r:id="rId76"/>
    <p:sldId id="527" r:id="rId77"/>
    <p:sldId id="528" r:id="rId78"/>
    <p:sldId id="529" r:id="rId79"/>
    <p:sldId id="530" r:id="rId80"/>
    <p:sldId id="761" r:id="rId81"/>
    <p:sldId id="762" r:id="rId82"/>
    <p:sldId id="763" r:id="rId83"/>
    <p:sldId id="764" r:id="rId84"/>
    <p:sldId id="765" r:id="rId85"/>
    <p:sldId id="531" r:id="rId86"/>
    <p:sldId id="532" r:id="rId87"/>
    <p:sldId id="533" r:id="rId88"/>
    <p:sldId id="534" r:id="rId89"/>
    <p:sldId id="535" r:id="rId90"/>
    <p:sldId id="536" r:id="rId91"/>
    <p:sldId id="697" r:id="rId92"/>
    <p:sldId id="1300" r:id="rId93"/>
    <p:sldId id="1301" r:id="rId94"/>
    <p:sldId id="1302" r:id="rId95"/>
    <p:sldId id="1304" r:id="rId96"/>
    <p:sldId id="899" r:id="rId97"/>
  </p:sldIdLst>
  <p:sldSz cx="9144000" cy="6858000" type="screen4x3"/>
  <p:notesSz cx="6858000" cy="9144000"/>
  <p:custDataLst>
    <p:tags r:id="rId102"/>
  </p:custDataLst>
  <p:defaultTextStyle>
    <a:defPPr>
      <a:defRPr lang="zh-CN"/>
    </a:defPPr>
    <a:lvl1pPr algn="l" rtl="0" fontAlgn="base">
      <a:spcBef>
        <a:spcPct val="0"/>
      </a:spcBef>
      <a:spcAft>
        <a:spcPct val="0"/>
      </a:spcAft>
      <a:defRPr sz="3600" kern="1200">
        <a:solidFill>
          <a:schemeClr val="tx1"/>
        </a:solidFill>
        <a:latin typeface="Arial" panose="020B0604020202020204" pitchFamily="34" charset="0"/>
        <a:ea typeface="隶书" panose="02010509060101010101" pitchFamily="49" charset="-122"/>
        <a:cs typeface="+mn-cs"/>
      </a:defRPr>
    </a:lvl1pPr>
    <a:lvl2pPr marL="457200" algn="l" rtl="0" fontAlgn="base">
      <a:spcBef>
        <a:spcPct val="0"/>
      </a:spcBef>
      <a:spcAft>
        <a:spcPct val="0"/>
      </a:spcAft>
      <a:defRPr sz="3600" kern="1200">
        <a:solidFill>
          <a:schemeClr val="tx1"/>
        </a:solidFill>
        <a:latin typeface="Arial" panose="020B0604020202020204" pitchFamily="34" charset="0"/>
        <a:ea typeface="隶书" panose="02010509060101010101" pitchFamily="49" charset="-122"/>
        <a:cs typeface="+mn-cs"/>
      </a:defRPr>
    </a:lvl2pPr>
    <a:lvl3pPr marL="914400" algn="l" rtl="0" fontAlgn="base">
      <a:spcBef>
        <a:spcPct val="0"/>
      </a:spcBef>
      <a:spcAft>
        <a:spcPct val="0"/>
      </a:spcAft>
      <a:defRPr sz="3600" kern="1200">
        <a:solidFill>
          <a:schemeClr val="tx1"/>
        </a:solidFill>
        <a:latin typeface="Arial" panose="020B0604020202020204" pitchFamily="34" charset="0"/>
        <a:ea typeface="隶书" panose="02010509060101010101" pitchFamily="49" charset="-122"/>
        <a:cs typeface="+mn-cs"/>
      </a:defRPr>
    </a:lvl3pPr>
    <a:lvl4pPr marL="1371600" algn="l" rtl="0" fontAlgn="base">
      <a:spcBef>
        <a:spcPct val="0"/>
      </a:spcBef>
      <a:spcAft>
        <a:spcPct val="0"/>
      </a:spcAft>
      <a:defRPr sz="3600" kern="1200">
        <a:solidFill>
          <a:schemeClr val="tx1"/>
        </a:solidFill>
        <a:latin typeface="Arial" panose="020B0604020202020204" pitchFamily="34" charset="0"/>
        <a:ea typeface="隶书" panose="02010509060101010101" pitchFamily="49" charset="-122"/>
        <a:cs typeface="+mn-cs"/>
      </a:defRPr>
    </a:lvl4pPr>
    <a:lvl5pPr marL="1828800" algn="l" rtl="0" fontAlgn="base">
      <a:spcBef>
        <a:spcPct val="0"/>
      </a:spcBef>
      <a:spcAft>
        <a:spcPct val="0"/>
      </a:spcAft>
      <a:defRPr sz="3600" kern="1200">
        <a:solidFill>
          <a:schemeClr val="tx1"/>
        </a:solidFill>
        <a:latin typeface="Arial" panose="020B0604020202020204" pitchFamily="34" charset="0"/>
        <a:ea typeface="隶书" panose="02010509060101010101" pitchFamily="49" charset="-122"/>
        <a:cs typeface="+mn-cs"/>
      </a:defRPr>
    </a:lvl5pPr>
    <a:lvl6pPr marL="2286000" algn="l" defTabSz="914400" rtl="0" eaLnBrk="1" latinLnBrk="0" hangingPunct="1">
      <a:defRPr sz="3600" kern="1200">
        <a:solidFill>
          <a:schemeClr val="tx1"/>
        </a:solidFill>
        <a:latin typeface="Arial" panose="020B0604020202020204" pitchFamily="34" charset="0"/>
        <a:ea typeface="隶书" panose="02010509060101010101" pitchFamily="49" charset="-122"/>
        <a:cs typeface="+mn-cs"/>
      </a:defRPr>
    </a:lvl6pPr>
    <a:lvl7pPr marL="2743200" algn="l" defTabSz="914400" rtl="0" eaLnBrk="1" latinLnBrk="0" hangingPunct="1">
      <a:defRPr sz="3600" kern="1200">
        <a:solidFill>
          <a:schemeClr val="tx1"/>
        </a:solidFill>
        <a:latin typeface="Arial" panose="020B0604020202020204" pitchFamily="34" charset="0"/>
        <a:ea typeface="隶书" panose="02010509060101010101" pitchFamily="49" charset="-122"/>
        <a:cs typeface="+mn-cs"/>
      </a:defRPr>
    </a:lvl7pPr>
    <a:lvl8pPr marL="3200400" algn="l" defTabSz="914400" rtl="0" eaLnBrk="1" latinLnBrk="0" hangingPunct="1">
      <a:defRPr sz="3600" kern="1200">
        <a:solidFill>
          <a:schemeClr val="tx1"/>
        </a:solidFill>
        <a:latin typeface="Arial" panose="020B0604020202020204" pitchFamily="34" charset="0"/>
        <a:ea typeface="隶书" panose="02010509060101010101" pitchFamily="49" charset="-122"/>
        <a:cs typeface="+mn-cs"/>
      </a:defRPr>
    </a:lvl8pPr>
    <a:lvl9pPr marL="3657600" algn="l" defTabSz="914400" rtl="0" eaLnBrk="1" latinLnBrk="0" hangingPunct="1">
      <a:defRPr sz="3600" kern="1200">
        <a:solidFill>
          <a:schemeClr val="tx1"/>
        </a:solidFill>
        <a:latin typeface="Arial" panose="020B0604020202020204" pitchFamily="34" charset="0"/>
        <a:ea typeface="隶书" panose="02010509060101010101" pitchFamily="49" charset="-122"/>
        <a:cs typeface="+mn-cs"/>
      </a:defRPr>
    </a:lvl9pPr>
  </p:defaultTextStyle>
  <p:extLst>
    <p:ext uri="{EFAFB233-063F-42B5-8137-9DF3F51BA10A}">
      <p15:sldGuideLst xmlns:p15="http://schemas.microsoft.com/office/powerpoint/2012/main">
        <p15:guide id="1" orient="horz" pos="2155" userDrawn="1">
          <p15:clr>
            <a:srgbClr val="A4A3A4"/>
          </p15:clr>
        </p15:guide>
        <p15:guide id="2" pos="2876"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ell" initials="d"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FFFF00"/>
    <a:srgbClr val="003399"/>
    <a:srgbClr val="FF9933"/>
    <a:srgbClr val="FF00FF"/>
    <a:srgbClr val="33CC33"/>
    <a:srgbClr val="CC0000"/>
    <a:srgbClr val="FF5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howGuides="1">
      <p:cViewPr varScale="1">
        <p:scale>
          <a:sx n="94" d="100"/>
          <a:sy n="94" d="100"/>
        </p:scale>
        <p:origin x="-792" y="-102"/>
      </p:cViewPr>
      <p:guideLst>
        <p:guide orient="horz" pos="2155"/>
        <p:guide pos="2876"/>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viewProps" Target="viewProps.xml"/><Relationship Id="rId98" Type="http://schemas.openxmlformats.org/officeDocument/2006/relationships/presProps" Target="presProps.xml"/><Relationship Id="rId97" Type="http://schemas.openxmlformats.org/officeDocument/2006/relationships/slide" Target="slides/slide91.xml"/><Relationship Id="rId96" Type="http://schemas.openxmlformats.org/officeDocument/2006/relationships/slide" Target="slides/slide90.xml"/><Relationship Id="rId95" Type="http://schemas.openxmlformats.org/officeDocument/2006/relationships/slide" Target="slides/slide89.xml"/><Relationship Id="rId94" Type="http://schemas.openxmlformats.org/officeDocument/2006/relationships/slide" Target="slides/slide88.xml"/><Relationship Id="rId93" Type="http://schemas.openxmlformats.org/officeDocument/2006/relationships/slide" Target="slides/slide87.xml"/><Relationship Id="rId92" Type="http://schemas.openxmlformats.org/officeDocument/2006/relationships/slide" Target="slides/slide86.xml"/><Relationship Id="rId91" Type="http://schemas.openxmlformats.org/officeDocument/2006/relationships/slide" Target="slides/slide85.xml"/><Relationship Id="rId90" Type="http://schemas.openxmlformats.org/officeDocument/2006/relationships/slide" Target="slides/slide84.xml"/><Relationship Id="rId9" Type="http://schemas.openxmlformats.org/officeDocument/2006/relationships/slide" Target="slides/slide3.xml"/><Relationship Id="rId89" Type="http://schemas.openxmlformats.org/officeDocument/2006/relationships/slide" Target="slides/slide83.xml"/><Relationship Id="rId88" Type="http://schemas.openxmlformats.org/officeDocument/2006/relationships/slide" Target="slides/slide82.xml"/><Relationship Id="rId87" Type="http://schemas.openxmlformats.org/officeDocument/2006/relationships/slide" Target="slides/slide81.xml"/><Relationship Id="rId86" Type="http://schemas.openxmlformats.org/officeDocument/2006/relationships/slide" Target="slides/slide80.xml"/><Relationship Id="rId85" Type="http://schemas.openxmlformats.org/officeDocument/2006/relationships/slide" Target="slides/slide79.xml"/><Relationship Id="rId84" Type="http://schemas.openxmlformats.org/officeDocument/2006/relationships/slide" Target="slides/slide78.xml"/><Relationship Id="rId83" Type="http://schemas.openxmlformats.org/officeDocument/2006/relationships/slide" Target="slides/slide77.xml"/><Relationship Id="rId82" Type="http://schemas.openxmlformats.org/officeDocument/2006/relationships/slide" Target="slides/slide76.xml"/><Relationship Id="rId81" Type="http://schemas.openxmlformats.org/officeDocument/2006/relationships/slide" Target="slides/slide75.xml"/><Relationship Id="rId80" Type="http://schemas.openxmlformats.org/officeDocument/2006/relationships/slide" Target="slides/slide74.xml"/><Relationship Id="rId8" Type="http://schemas.openxmlformats.org/officeDocument/2006/relationships/notesMaster" Target="notesMasters/notesMaster1.xml"/><Relationship Id="rId79" Type="http://schemas.openxmlformats.org/officeDocument/2006/relationships/slide" Target="slides/slide73.xml"/><Relationship Id="rId78" Type="http://schemas.openxmlformats.org/officeDocument/2006/relationships/slide" Target="slides/slide72.xml"/><Relationship Id="rId77" Type="http://schemas.openxmlformats.org/officeDocument/2006/relationships/slide" Target="slides/slide71.xml"/><Relationship Id="rId76" Type="http://schemas.openxmlformats.org/officeDocument/2006/relationships/slide" Target="slides/slide70.xml"/><Relationship Id="rId75" Type="http://schemas.openxmlformats.org/officeDocument/2006/relationships/slide" Target="slides/slide69.xml"/><Relationship Id="rId74" Type="http://schemas.openxmlformats.org/officeDocument/2006/relationships/slide" Target="slides/slide68.xml"/><Relationship Id="rId73" Type="http://schemas.openxmlformats.org/officeDocument/2006/relationships/slide" Target="slides/slide67.xml"/><Relationship Id="rId72" Type="http://schemas.openxmlformats.org/officeDocument/2006/relationships/slide" Target="slides/slide66.xml"/><Relationship Id="rId71" Type="http://schemas.openxmlformats.org/officeDocument/2006/relationships/slide" Target="slides/slide65.xml"/><Relationship Id="rId70" Type="http://schemas.openxmlformats.org/officeDocument/2006/relationships/slide" Target="slides/slide64.xml"/><Relationship Id="rId7" Type="http://schemas.openxmlformats.org/officeDocument/2006/relationships/slide" Target="slides/slide2.xml"/><Relationship Id="rId69" Type="http://schemas.openxmlformats.org/officeDocument/2006/relationships/slide" Target="slides/slide63.xml"/><Relationship Id="rId68" Type="http://schemas.openxmlformats.org/officeDocument/2006/relationships/slide" Target="slides/slide62.xml"/><Relationship Id="rId67" Type="http://schemas.openxmlformats.org/officeDocument/2006/relationships/slide" Target="slides/slide61.xml"/><Relationship Id="rId66" Type="http://schemas.openxmlformats.org/officeDocument/2006/relationships/slide" Target="slides/slide60.xml"/><Relationship Id="rId65" Type="http://schemas.openxmlformats.org/officeDocument/2006/relationships/slide" Target="slides/slide59.xml"/><Relationship Id="rId64" Type="http://schemas.openxmlformats.org/officeDocument/2006/relationships/slide" Target="slides/slide58.xml"/><Relationship Id="rId63" Type="http://schemas.openxmlformats.org/officeDocument/2006/relationships/slide" Target="slides/slide57.xml"/><Relationship Id="rId62" Type="http://schemas.openxmlformats.org/officeDocument/2006/relationships/slide" Target="slides/slide56.xml"/><Relationship Id="rId61" Type="http://schemas.openxmlformats.org/officeDocument/2006/relationships/slide" Target="slides/slide55.xml"/><Relationship Id="rId60" Type="http://schemas.openxmlformats.org/officeDocument/2006/relationships/slide" Target="slides/slide54.xml"/><Relationship Id="rId6" Type="http://schemas.openxmlformats.org/officeDocument/2006/relationships/slide" Target="slides/slide1.xml"/><Relationship Id="rId59" Type="http://schemas.openxmlformats.org/officeDocument/2006/relationships/slide" Target="slides/slide53.xml"/><Relationship Id="rId58" Type="http://schemas.openxmlformats.org/officeDocument/2006/relationships/slide" Target="slides/slide52.xml"/><Relationship Id="rId57" Type="http://schemas.openxmlformats.org/officeDocument/2006/relationships/slide" Target="slides/slide51.xml"/><Relationship Id="rId56" Type="http://schemas.openxmlformats.org/officeDocument/2006/relationships/slide" Target="slides/slide50.xml"/><Relationship Id="rId55" Type="http://schemas.openxmlformats.org/officeDocument/2006/relationships/slide" Target="slides/slide49.xml"/><Relationship Id="rId54" Type="http://schemas.openxmlformats.org/officeDocument/2006/relationships/slide" Target="slides/slide48.xml"/><Relationship Id="rId53" Type="http://schemas.openxmlformats.org/officeDocument/2006/relationships/slide" Target="slides/slide47.xml"/><Relationship Id="rId52" Type="http://schemas.openxmlformats.org/officeDocument/2006/relationships/slide" Target="slides/slide46.xml"/><Relationship Id="rId51" Type="http://schemas.openxmlformats.org/officeDocument/2006/relationships/slide" Target="slides/slide45.xml"/><Relationship Id="rId50" Type="http://schemas.openxmlformats.org/officeDocument/2006/relationships/slide" Target="slides/slide44.xml"/><Relationship Id="rId5" Type="http://schemas.openxmlformats.org/officeDocument/2006/relationships/slideMaster" Target="slideMasters/slideMaster4.xml"/><Relationship Id="rId49" Type="http://schemas.openxmlformats.org/officeDocument/2006/relationships/slide" Target="slides/slide43.xml"/><Relationship Id="rId48" Type="http://schemas.openxmlformats.org/officeDocument/2006/relationships/slide" Target="slides/slide42.xml"/><Relationship Id="rId47" Type="http://schemas.openxmlformats.org/officeDocument/2006/relationships/slide" Target="slides/slide41.xml"/><Relationship Id="rId46" Type="http://schemas.openxmlformats.org/officeDocument/2006/relationships/slide" Target="slides/slide40.xml"/><Relationship Id="rId45" Type="http://schemas.openxmlformats.org/officeDocument/2006/relationships/slide" Target="slides/slide39.xml"/><Relationship Id="rId44" Type="http://schemas.openxmlformats.org/officeDocument/2006/relationships/slide" Target="slides/slide38.xml"/><Relationship Id="rId43" Type="http://schemas.openxmlformats.org/officeDocument/2006/relationships/slide" Target="slides/slide37.xml"/><Relationship Id="rId42" Type="http://schemas.openxmlformats.org/officeDocument/2006/relationships/slide" Target="slides/slide36.xml"/><Relationship Id="rId41" Type="http://schemas.openxmlformats.org/officeDocument/2006/relationships/slide" Target="slides/slide35.xml"/><Relationship Id="rId40" Type="http://schemas.openxmlformats.org/officeDocument/2006/relationships/slide" Target="slides/slide34.xml"/><Relationship Id="rId4" Type="http://schemas.openxmlformats.org/officeDocument/2006/relationships/slideMaster" Target="slideMasters/slideMaster3.xml"/><Relationship Id="rId39" Type="http://schemas.openxmlformats.org/officeDocument/2006/relationships/slide" Target="slides/slide33.xml"/><Relationship Id="rId38" Type="http://schemas.openxmlformats.org/officeDocument/2006/relationships/slide" Target="slides/slide32.xml"/><Relationship Id="rId37" Type="http://schemas.openxmlformats.org/officeDocument/2006/relationships/slide" Target="slides/slide31.xml"/><Relationship Id="rId36" Type="http://schemas.openxmlformats.org/officeDocument/2006/relationships/slide" Target="slides/slide30.xml"/><Relationship Id="rId35" Type="http://schemas.openxmlformats.org/officeDocument/2006/relationships/slide" Target="slides/slide29.xml"/><Relationship Id="rId34" Type="http://schemas.openxmlformats.org/officeDocument/2006/relationships/slide" Target="slides/slide28.xml"/><Relationship Id="rId33" Type="http://schemas.openxmlformats.org/officeDocument/2006/relationships/slide" Target="slides/slide27.xml"/><Relationship Id="rId32" Type="http://schemas.openxmlformats.org/officeDocument/2006/relationships/slide" Target="slides/slide26.xml"/><Relationship Id="rId31" Type="http://schemas.openxmlformats.org/officeDocument/2006/relationships/slide" Target="slides/slide25.xml"/><Relationship Id="rId30" Type="http://schemas.openxmlformats.org/officeDocument/2006/relationships/slide" Target="slides/slide24.xml"/><Relationship Id="rId3" Type="http://schemas.openxmlformats.org/officeDocument/2006/relationships/slideMaster" Target="slideMasters/slideMaster2.xml"/><Relationship Id="rId29" Type="http://schemas.openxmlformats.org/officeDocument/2006/relationships/slide" Target="slides/slide23.xml"/><Relationship Id="rId28" Type="http://schemas.openxmlformats.org/officeDocument/2006/relationships/slide" Target="slides/slide22.xml"/><Relationship Id="rId27" Type="http://schemas.openxmlformats.org/officeDocument/2006/relationships/slide" Target="slides/slide21.xml"/><Relationship Id="rId26" Type="http://schemas.openxmlformats.org/officeDocument/2006/relationships/slide" Target="slides/slide20.xml"/><Relationship Id="rId25" Type="http://schemas.openxmlformats.org/officeDocument/2006/relationships/slide" Target="slides/slide19.xml"/><Relationship Id="rId24" Type="http://schemas.openxmlformats.org/officeDocument/2006/relationships/slide" Target="slides/slide18.xml"/><Relationship Id="rId23" Type="http://schemas.openxmlformats.org/officeDocument/2006/relationships/slide" Target="slides/slide17.xml"/><Relationship Id="rId22" Type="http://schemas.openxmlformats.org/officeDocument/2006/relationships/slide" Target="slides/slide16.xml"/><Relationship Id="rId21" Type="http://schemas.openxmlformats.org/officeDocument/2006/relationships/slide" Target="slides/slide15.xml"/><Relationship Id="rId20" Type="http://schemas.openxmlformats.org/officeDocument/2006/relationships/slide" Target="slides/slide14.xml"/><Relationship Id="rId2" Type="http://schemas.openxmlformats.org/officeDocument/2006/relationships/theme" Target="theme/theme1.xml"/><Relationship Id="rId19" Type="http://schemas.openxmlformats.org/officeDocument/2006/relationships/slide" Target="slides/slide13.xml"/><Relationship Id="rId18" Type="http://schemas.openxmlformats.org/officeDocument/2006/relationships/slide" Target="slides/slide12.xml"/><Relationship Id="rId17" Type="http://schemas.openxmlformats.org/officeDocument/2006/relationships/slide" Target="slides/slide11.xml"/><Relationship Id="rId16" Type="http://schemas.openxmlformats.org/officeDocument/2006/relationships/slide" Target="slides/slide10.xml"/><Relationship Id="rId15" Type="http://schemas.openxmlformats.org/officeDocument/2006/relationships/slide" Target="slides/slide9.xml"/><Relationship Id="rId14" Type="http://schemas.openxmlformats.org/officeDocument/2006/relationships/slide" Target="slides/slide8.xml"/><Relationship Id="rId13" Type="http://schemas.openxmlformats.org/officeDocument/2006/relationships/slide" Target="slides/slide7.xml"/><Relationship Id="rId12" Type="http://schemas.openxmlformats.org/officeDocument/2006/relationships/slide" Target="slides/slide6.xml"/><Relationship Id="rId11" Type="http://schemas.openxmlformats.org/officeDocument/2006/relationships/slide" Target="slides/slide5.xml"/><Relationship Id="rId102" Type="http://schemas.openxmlformats.org/officeDocument/2006/relationships/tags" Target="tags/tag4.xml"/><Relationship Id="rId101" Type="http://schemas.openxmlformats.org/officeDocument/2006/relationships/commentAuthors" Target="commentAuthors.xml"/><Relationship Id="rId100" Type="http://schemas.openxmlformats.org/officeDocument/2006/relationships/tableStyles" Target="tableStyles.xml"/><Relationship Id="rId10" Type="http://schemas.openxmlformats.org/officeDocument/2006/relationships/slide" Target="slides/slide4.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image" Target="../media/image6.png"/></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86.emf"/></Relationships>
</file>

<file path=ppt/drawings/_rels/vmlDrawing11.vml.rels><?xml version="1.0" encoding="UTF-8" standalone="yes"?>
<Relationships xmlns="http://schemas.openxmlformats.org/package/2006/relationships"><Relationship Id="rId9" Type="http://schemas.openxmlformats.org/officeDocument/2006/relationships/image" Target="../media/image100.wmf"/><Relationship Id="rId8" Type="http://schemas.openxmlformats.org/officeDocument/2006/relationships/image" Target="../media/image99.wmf"/><Relationship Id="rId7" Type="http://schemas.openxmlformats.org/officeDocument/2006/relationships/image" Target="../media/image98.wmf"/><Relationship Id="rId6" Type="http://schemas.openxmlformats.org/officeDocument/2006/relationships/image" Target="../media/image97.wmf"/><Relationship Id="rId5" Type="http://schemas.openxmlformats.org/officeDocument/2006/relationships/image" Target="../media/image96.wmf"/><Relationship Id="rId4" Type="http://schemas.openxmlformats.org/officeDocument/2006/relationships/image" Target="../media/image95.wmf"/><Relationship Id="rId3" Type="http://schemas.openxmlformats.org/officeDocument/2006/relationships/image" Target="../media/image94.wmf"/><Relationship Id="rId2" Type="http://schemas.openxmlformats.org/officeDocument/2006/relationships/image" Target="../media/image93.wmf"/><Relationship Id="rId10" Type="http://schemas.openxmlformats.org/officeDocument/2006/relationships/image" Target="../media/image101.wmf"/><Relationship Id="rId1" Type="http://schemas.openxmlformats.org/officeDocument/2006/relationships/image" Target="../media/image92.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1.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4.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52.png"/></Relationships>
</file>

<file path=ppt/drawings/_rels/vmlDrawing5.v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image" Target="../media/image57.png"/></Relationships>
</file>

<file path=ppt/drawings/_rels/vmlDrawing6.vml.rels><?xml version="1.0" encoding="UTF-8" standalone="yes"?>
<Relationships xmlns="http://schemas.openxmlformats.org/package/2006/relationships"><Relationship Id="rId1" Type="http://schemas.openxmlformats.org/officeDocument/2006/relationships/image" Target="../media/image73.png"/></Relationships>
</file>

<file path=ppt/drawings/_rels/vmlDrawing7.v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image" Target="../media/image74.png"/></Relationships>
</file>

<file path=ppt/drawings/_rels/vmlDrawing8.v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image" Target="../media/image77.png"/></Relationships>
</file>

<file path=ppt/drawings/_rels/vmlDrawing9.vml.rels><?xml version="1.0" encoding="UTF-8" standalone="yes"?>
<Relationships xmlns="http://schemas.openxmlformats.org/package/2006/relationships"><Relationship Id="rId1" Type="http://schemas.openxmlformats.org/officeDocument/2006/relationships/image" Target="../media/image57.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450" name="Rectangle 2"/>
          <p:cNvSpPr>
            <a:spLocks noGrp="1" noChangeArrowheads="1"/>
          </p:cNvSpPr>
          <p:nvPr>
            <p:ph type="hdr" sz="quarter"/>
          </p:nvPr>
        </p:nvSpPr>
        <p:spPr bwMode="auto">
          <a:xfrm>
            <a:off x="0" y="0"/>
            <a:ext cx="2971800" cy="457200"/>
          </a:xfrm>
          <a:prstGeom prst="rect">
            <a:avLst/>
          </a:prstGeom>
          <a:noFill/>
          <a:ln w="9525">
            <a:noFill/>
            <a:miter lim="800000"/>
          </a:ln>
          <a:effectLst/>
        </p:spPr>
        <p:txBody>
          <a:bodyPr vert="horz" wrap="square" lIns="91440" tIns="45720" rIns="91440" bIns="45720" numCol="1" anchor="t" anchorCtr="0" compatLnSpc="1"/>
          <a:lstStyle>
            <a:lvl1pPr>
              <a:defRPr sz="1200">
                <a:latin typeface="Arial" panose="020B0604020202020204" pitchFamily="34" charset="0"/>
                <a:ea typeface="宋体" panose="02010600030101010101" pitchFamily="2" charset="-122"/>
              </a:defRPr>
            </a:lvl1pPr>
          </a:lstStyle>
          <a:p>
            <a:pPr>
              <a:defRPr/>
            </a:pPr>
            <a:endParaRPr lang="en-US" altLang="zh-CN"/>
          </a:p>
        </p:txBody>
      </p:sp>
      <p:sp>
        <p:nvSpPr>
          <p:cNvPr id="104451" name="Rectangle 3"/>
          <p:cNvSpPr>
            <a:spLocks noGrp="1" noChangeArrowheads="1"/>
          </p:cNvSpPr>
          <p:nvPr>
            <p:ph type="dt" idx="1"/>
          </p:nvPr>
        </p:nvSpPr>
        <p:spPr bwMode="auto">
          <a:xfrm>
            <a:off x="3884613" y="0"/>
            <a:ext cx="2971800" cy="457200"/>
          </a:xfrm>
          <a:prstGeom prst="rect">
            <a:avLst/>
          </a:prstGeom>
          <a:noFill/>
          <a:ln w="9525">
            <a:noFill/>
            <a:miter lim="800000"/>
          </a:ln>
          <a:effectLst/>
        </p:spPr>
        <p:txBody>
          <a:bodyPr vert="horz" wrap="square" lIns="91440" tIns="45720" rIns="91440" bIns="45720" numCol="1" anchor="t" anchorCtr="0" compatLnSpc="1"/>
          <a:lstStyle>
            <a:lvl1pPr algn="r">
              <a:defRPr sz="1200">
                <a:latin typeface="Arial" panose="020B0604020202020204" pitchFamily="34" charset="0"/>
                <a:ea typeface="宋体" panose="02010600030101010101" pitchFamily="2" charset="-122"/>
              </a:defRPr>
            </a:lvl1pPr>
          </a:lstStyle>
          <a:p>
            <a:pPr>
              <a:defRPr/>
            </a:pPr>
            <a:endParaRPr lang="en-US" altLang="zh-CN"/>
          </a:p>
        </p:txBody>
      </p:sp>
      <p:sp>
        <p:nvSpPr>
          <p:cNvPr id="124932"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ln>
        </p:spPr>
      </p:sp>
      <p:sp>
        <p:nvSpPr>
          <p:cNvPr id="104453" name="Rectangle 5"/>
          <p:cNvSpPr>
            <a:spLocks noGrp="1" noChangeArrowheads="1"/>
          </p:cNvSpPr>
          <p:nvPr>
            <p:ph type="body" sz="quarter" idx="3"/>
          </p:nvPr>
        </p:nvSpPr>
        <p:spPr bwMode="auto">
          <a:xfrm>
            <a:off x="685800" y="4343400"/>
            <a:ext cx="5486400" cy="4114800"/>
          </a:xfrm>
          <a:prstGeom prst="rect">
            <a:avLst/>
          </a:prstGeom>
          <a:noFill/>
          <a:ln w="9525">
            <a:noFill/>
            <a:miter lim="800000"/>
          </a:ln>
          <a:effectLst/>
        </p:spPr>
        <p:txBody>
          <a:bodyPr vert="horz" wrap="square" lIns="91440" tIns="45720" rIns="91440" bIns="45720" numCol="1" anchor="t" anchorCtr="0" compatLnSpc="1"/>
          <a:lstStyle/>
          <a:p>
            <a:pPr lvl="0"/>
            <a:r>
              <a:rPr lang="zh-CN" altLang="en-US" noProof="0" smtClean="0"/>
              <a:t>单击此处编辑母版文本样式</a:t>
            </a:r>
            <a:endParaRPr lang="zh-CN" altLang="en-US" noProof="0" smtClean="0"/>
          </a:p>
          <a:p>
            <a:pPr lvl="1"/>
            <a:r>
              <a:rPr lang="zh-CN" altLang="en-US" noProof="0" smtClean="0"/>
              <a:t>第二级</a:t>
            </a:r>
            <a:endParaRPr lang="zh-CN" altLang="en-US" noProof="0" smtClean="0"/>
          </a:p>
          <a:p>
            <a:pPr lvl="2"/>
            <a:r>
              <a:rPr lang="zh-CN" altLang="en-US" noProof="0" smtClean="0"/>
              <a:t>第三级</a:t>
            </a:r>
            <a:endParaRPr lang="zh-CN" altLang="en-US" noProof="0" smtClean="0"/>
          </a:p>
          <a:p>
            <a:pPr lvl="3"/>
            <a:r>
              <a:rPr lang="zh-CN" altLang="en-US" noProof="0" smtClean="0"/>
              <a:t>第四级</a:t>
            </a:r>
            <a:endParaRPr lang="zh-CN" altLang="en-US" noProof="0" smtClean="0"/>
          </a:p>
          <a:p>
            <a:pPr lvl="4"/>
            <a:r>
              <a:rPr lang="zh-CN" altLang="en-US" noProof="0" smtClean="0"/>
              <a:t>第五级</a:t>
            </a:r>
            <a:endParaRPr lang="zh-CN" altLang="en-US" noProof="0" smtClean="0"/>
          </a:p>
        </p:txBody>
      </p:sp>
      <p:sp>
        <p:nvSpPr>
          <p:cNvPr id="104454" name="Rectangle 6"/>
          <p:cNvSpPr>
            <a:spLocks noGrp="1" noChangeArrowheads="1"/>
          </p:cNvSpPr>
          <p:nvPr>
            <p:ph type="ftr" sz="quarter" idx="4"/>
          </p:nvPr>
        </p:nvSpPr>
        <p:spPr bwMode="auto">
          <a:xfrm>
            <a:off x="0" y="8685213"/>
            <a:ext cx="2971800" cy="457200"/>
          </a:xfrm>
          <a:prstGeom prst="rect">
            <a:avLst/>
          </a:prstGeom>
          <a:noFill/>
          <a:ln w="9525">
            <a:noFill/>
            <a:miter lim="800000"/>
          </a:ln>
          <a:effectLst/>
        </p:spPr>
        <p:txBody>
          <a:bodyPr vert="horz" wrap="square" lIns="91440" tIns="45720" rIns="91440" bIns="45720" numCol="1" anchor="b" anchorCtr="0" compatLnSpc="1"/>
          <a:lstStyle>
            <a:lvl1pPr>
              <a:defRPr sz="1200">
                <a:latin typeface="Arial" panose="020B0604020202020204" pitchFamily="34" charset="0"/>
                <a:ea typeface="宋体" panose="02010600030101010101" pitchFamily="2" charset="-122"/>
              </a:defRPr>
            </a:lvl1pPr>
          </a:lstStyle>
          <a:p>
            <a:pPr>
              <a:defRPr/>
            </a:pPr>
            <a:endParaRPr lang="en-US" altLang="zh-CN"/>
          </a:p>
        </p:txBody>
      </p:sp>
      <p:sp>
        <p:nvSpPr>
          <p:cNvPr id="104455" name="Rectangle 7"/>
          <p:cNvSpPr>
            <a:spLocks noGrp="1" noChangeArrowheads="1"/>
          </p:cNvSpPr>
          <p:nvPr>
            <p:ph type="sldNum" sz="quarter" idx="5"/>
          </p:nvPr>
        </p:nvSpPr>
        <p:spPr bwMode="auto">
          <a:xfrm>
            <a:off x="3884613" y="8685213"/>
            <a:ext cx="2971800" cy="457200"/>
          </a:xfrm>
          <a:prstGeom prst="rect">
            <a:avLst/>
          </a:prstGeom>
          <a:noFill/>
          <a:ln w="9525">
            <a:noFill/>
            <a:miter lim="800000"/>
          </a:ln>
          <a:effectLst/>
        </p:spPr>
        <p:txBody>
          <a:bodyPr vert="horz" wrap="square" lIns="91440" tIns="45720" rIns="91440" bIns="45720" numCol="1" anchor="b" anchorCtr="0" compatLnSpc="1"/>
          <a:lstStyle>
            <a:lvl1pPr algn="r">
              <a:defRPr sz="1200">
                <a:latin typeface="Arial" panose="020B0604020202020204" pitchFamily="34" charset="0"/>
                <a:ea typeface="宋体" panose="02010600030101010101" pitchFamily="2" charset="-122"/>
              </a:defRPr>
            </a:lvl1pPr>
          </a:lstStyle>
          <a:p>
            <a:pPr>
              <a:defRPr/>
            </a:pPr>
            <a:fld id="{1841F409-6370-4703-B7FE-455DCB7AD1E7}" type="slidenum">
              <a:rPr lang="en-US" altLang="zh-CN"/>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幻灯片图像占位符 1"/>
          <p:cNvSpPr>
            <a:spLocks noGrp="1" noRot="1" noChangeAspect="1" noTextEdit="1"/>
          </p:cNvSpPr>
          <p:nvPr>
            <p:ph type="sldImg"/>
          </p:nvPr>
        </p:nvSpPr>
        <p:spPr/>
      </p:sp>
      <p:sp>
        <p:nvSpPr>
          <p:cNvPr id="98307" name="备注占位符 2"/>
          <p:cNvSpPr>
            <a:spLocks noGrp="1"/>
          </p:cNvSpPr>
          <p:nvPr>
            <p:ph type="body" idx="1"/>
          </p:nvPr>
        </p:nvSpPr>
        <p:spPr>
          <a:noFill/>
        </p:spPr>
        <p:txBody>
          <a:bodyPr/>
          <a:lstStyle/>
          <a:p>
            <a:endParaRPr lang="zh-CN" altLang="en-US" smtClean="0">
              <a:latin typeface="Arial" panose="020B0604020202020204" pitchFamily="34" charset="0"/>
            </a:endParaRPr>
          </a:p>
        </p:txBody>
      </p:sp>
      <p:sp>
        <p:nvSpPr>
          <p:cNvPr id="98308" name="灯片编号占位符 3"/>
          <p:cNvSpPr>
            <a:spLocks noGrp="1"/>
          </p:cNvSpPr>
          <p:nvPr>
            <p:ph type="sldNum" sz="quarter" idx="5"/>
          </p:nvPr>
        </p:nvSpPr>
        <p:spPr>
          <a:noFill/>
        </p:spPr>
        <p:txBody>
          <a:bodyPr/>
          <a:lstStyle/>
          <a:p>
            <a:fld id="{B3ACA0AE-1725-4320-99F1-C639109A28E2}" type="slidenum">
              <a:rPr lang="en-US" altLang="zh-CN" smtClean="0">
                <a:latin typeface="Arial" panose="020B0604020202020204" pitchFamily="34" charset="0"/>
              </a:rPr>
            </a:fld>
            <a:endParaRPr lang="en-US" altLang="zh-CN" smtClean="0">
              <a:latin typeface="Arial" panose="020B0604020202020204"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幻灯片图像占位符 1"/>
          <p:cNvSpPr>
            <a:spLocks noGrp="1" noRot="1" noChangeAspect="1" noTextEdit="1"/>
          </p:cNvSpPr>
          <p:nvPr>
            <p:ph type="sldImg"/>
          </p:nvPr>
        </p:nvSpPr>
        <p:spPr/>
      </p:sp>
      <p:sp>
        <p:nvSpPr>
          <p:cNvPr id="125955" name="备注占位符 2"/>
          <p:cNvSpPr>
            <a:spLocks noGrp="1"/>
          </p:cNvSpPr>
          <p:nvPr>
            <p:ph type="body" idx="1"/>
          </p:nvPr>
        </p:nvSpPr>
        <p:spPr>
          <a:noFill/>
        </p:spPr>
        <p:txBody>
          <a:bodyPr/>
          <a:lstStyle/>
          <a:p>
            <a:endParaRPr lang="zh-CN" altLang="en-US" sz="1800" smtClean="0">
              <a:latin typeface="Arial" panose="020B0604020202020204" pitchFamily="34" charset="0"/>
            </a:endParaRPr>
          </a:p>
        </p:txBody>
      </p:sp>
      <p:sp>
        <p:nvSpPr>
          <p:cNvPr id="125956" name="灯片编号占位符 3"/>
          <p:cNvSpPr>
            <a:spLocks noGrp="1"/>
          </p:cNvSpPr>
          <p:nvPr>
            <p:ph type="sldNum" sz="quarter" idx="5"/>
          </p:nvPr>
        </p:nvSpPr>
        <p:spPr>
          <a:noFill/>
        </p:spPr>
        <p:txBody>
          <a:bodyPr/>
          <a:lstStyle/>
          <a:p>
            <a:fld id="{B1BE16C3-65ED-4F3A-8BEA-0EC648826B58}" type="slidenum">
              <a:rPr lang="en-US" altLang="zh-CN" smtClean="0">
                <a:latin typeface="Arial" panose="020B0604020202020204" pitchFamily="34" charset="0"/>
              </a:rPr>
            </a:fld>
            <a:endParaRPr lang="en-US" altLang="zh-CN" smtClean="0">
              <a:latin typeface="Arial" panose="020B0604020202020204" pitchFamily="34"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幻灯片图像占位符 1"/>
          <p:cNvSpPr>
            <a:spLocks noGrp="1" noRot="1" noChangeAspect="1" noTextEdit="1"/>
          </p:cNvSpPr>
          <p:nvPr>
            <p:ph type="sldImg"/>
          </p:nvPr>
        </p:nvSpPr>
        <p:spPr/>
      </p:sp>
      <p:sp>
        <p:nvSpPr>
          <p:cNvPr id="126979" name="备注占位符 2"/>
          <p:cNvSpPr>
            <a:spLocks noGrp="1"/>
          </p:cNvSpPr>
          <p:nvPr>
            <p:ph type="body" idx="1"/>
          </p:nvPr>
        </p:nvSpPr>
        <p:spPr>
          <a:noFill/>
        </p:spPr>
        <p:txBody>
          <a:bodyPr/>
          <a:lstStyle/>
          <a:p>
            <a:endParaRPr lang="zh-CN" altLang="en-US" smtClean="0">
              <a:latin typeface="Arial" panose="020B0604020202020204" pitchFamily="34" charset="0"/>
            </a:endParaRPr>
          </a:p>
        </p:txBody>
      </p:sp>
      <p:sp>
        <p:nvSpPr>
          <p:cNvPr id="126980" name="灯片编号占位符 3"/>
          <p:cNvSpPr>
            <a:spLocks noGrp="1"/>
          </p:cNvSpPr>
          <p:nvPr>
            <p:ph type="sldNum" sz="quarter" idx="5"/>
          </p:nvPr>
        </p:nvSpPr>
        <p:spPr>
          <a:noFill/>
        </p:spPr>
        <p:txBody>
          <a:bodyPr/>
          <a:lstStyle/>
          <a:p>
            <a:fld id="{9F789245-13B7-4E48-8F59-68E10C120A47}" type="slidenum">
              <a:rPr lang="en-US" altLang="zh-CN" smtClean="0">
                <a:latin typeface="Arial" panose="020B0604020202020204" pitchFamily="34" charset="0"/>
              </a:rPr>
            </a:fld>
            <a:endParaRPr lang="en-US" altLang="zh-CN" smtClean="0">
              <a:latin typeface="Arial" panose="020B0604020202020204" pitchFamily="34"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标题幻灯片">
    <p:spTree>
      <p:nvGrpSpPr>
        <p:cNvPr id="1" name=""/>
        <p:cNvGrpSpPr/>
        <p:nvPr/>
      </p:nvGrpSpPr>
      <p:grpSpPr>
        <a:xfrm>
          <a:off x="0" y="0"/>
          <a:ext cx="0" cy="0"/>
          <a:chOff x="0" y="0"/>
          <a:chExt cx="0" cy="0"/>
        </a:xfrm>
      </p:grpSpPr>
      <p:grpSp>
        <p:nvGrpSpPr>
          <p:cNvPr id="4" name="Group 2"/>
          <p:cNvGrpSpPr/>
          <p:nvPr/>
        </p:nvGrpSpPr>
        <p:grpSpPr bwMode="auto">
          <a:xfrm>
            <a:off x="-6350" y="20638"/>
            <a:ext cx="9144000" cy="6858000"/>
            <a:chOff x="0" y="0"/>
            <a:chExt cx="5760" cy="4320"/>
          </a:xfrm>
        </p:grpSpPr>
        <p:sp>
          <p:nvSpPr>
            <p:cNvPr id="5" name="Freeform 3"/>
            <p:cNvSpPr/>
            <p:nvPr/>
          </p:nvSpPr>
          <p:spPr bwMode="hidden">
            <a:xfrm>
              <a:off x="0" y="3072"/>
              <a:ext cx="5760" cy="1248"/>
            </a:xfrm>
            <a:custGeom>
              <a:avLst/>
              <a:gdLst/>
              <a:ahLst/>
              <a:cxnLst>
                <a:cxn ang="0">
                  <a:pos x="6027" y="2296"/>
                </a:cxn>
                <a:cxn ang="0">
                  <a:pos x="0" y="2296"/>
                </a:cxn>
                <a:cxn ang="0">
                  <a:pos x="0" y="0"/>
                </a:cxn>
                <a:cxn ang="0">
                  <a:pos x="6027" y="0"/>
                </a:cxn>
                <a:cxn ang="0">
                  <a:pos x="6027" y="2296"/>
                </a:cxn>
                <a:cxn ang="0">
                  <a:pos x="6027" y="2296"/>
                </a:cxn>
              </a:cxnLst>
              <a:rect l="0" t="0" r="r" b="b"/>
              <a:pathLst>
                <a:path w="6027" h="2296">
                  <a:moveTo>
                    <a:pt x="6027" y="2296"/>
                  </a:moveTo>
                  <a:lnTo>
                    <a:pt x="0" y="2296"/>
                  </a:lnTo>
                  <a:lnTo>
                    <a:pt x="0" y="0"/>
                  </a:lnTo>
                  <a:lnTo>
                    <a:pt x="6027" y="0"/>
                  </a:lnTo>
                  <a:lnTo>
                    <a:pt x="6027" y="2296"/>
                  </a:lnTo>
                  <a:lnTo>
                    <a:pt x="6027" y="2296"/>
                  </a:lnTo>
                  <a:close/>
                </a:path>
              </a:pathLst>
            </a:custGeom>
            <a:gradFill rotWithShape="0">
              <a:gsLst>
                <a:gs pos="0">
                  <a:schemeClr val="bg1"/>
                </a:gs>
                <a:gs pos="100000">
                  <a:schemeClr val="accent2"/>
                </a:gs>
              </a:gsLst>
              <a:lin ang="5400000" scaled="1"/>
            </a:gradFill>
            <a:ln w="9525">
              <a:noFill/>
              <a:round/>
            </a:ln>
          </p:spPr>
          <p:txBody>
            <a:bodyPr/>
            <a:lstStyle/>
            <a:p>
              <a:pPr>
                <a:defRPr/>
              </a:pPr>
              <a:endParaRPr lang="zh-CN" altLang="en-US">
                <a:latin typeface="Arial" panose="020B0604020202020204" pitchFamily="34" charset="0"/>
              </a:endParaRPr>
            </a:p>
          </p:txBody>
        </p:sp>
        <p:sp>
          <p:nvSpPr>
            <p:cNvPr id="6" name="Freeform 4"/>
            <p:cNvSpPr/>
            <p:nvPr/>
          </p:nvSpPr>
          <p:spPr bwMode="hidden">
            <a:xfrm>
              <a:off x="0" y="0"/>
              <a:ext cx="5760" cy="3072"/>
            </a:xfrm>
            <a:custGeom>
              <a:avLst/>
              <a:gdLst/>
              <a:ahLst/>
              <a:cxnLst>
                <a:cxn ang="0">
                  <a:pos x="6027" y="2296"/>
                </a:cxn>
                <a:cxn ang="0">
                  <a:pos x="0" y="2296"/>
                </a:cxn>
                <a:cxn ang="0">
                  <a:pos x="0" y="0"/>
                </a:cxn>
                <a:cxn ang="0">
                  <a:pos x="6027" y="0"/>
                </a:cxn>
                <a:cxn ang="0">
                  <a:pos x="6027" y="2296"/>
                </a:cxn>
                <a:cxn ang="0">
                  <a:pos x="6027" y="2296"/>
                </a:cxn>
              </a:cxnLst>
              <a:rect l="0" t="0" r="r" b="b"/>
              <a:pathLst>
                <a:path w="6027" h="2296">
                  <a:moveTo>
                    <a:pt x="6027" y="2296"/>
                  </a:moveTo>
                  <a:lnTo>
                    <a:pt x="0" y="2296"/>
                  </a:lnTo>
                  <a:lnTo>
                    <a:pt x="0" y="0"/>
                  </a:lnTo>
                  <a:lnTo>
                    <a:pt x="6027" y="0"/>
                  </a:lnTo>
                  <a:lnTo>
                    <a:pt x="6027" y="2296"/>
                  </a:lnTo>
                  <a:lnTo>
                    <a:pt x="6027" y="2296"/>
                  </a:lnTo>
                  <a:close/>
                </a:path>
              </a:pathLst>
            </a:custGeom>
            <a:gradFill rotWithShape="0">
              <a:gsLst>
                <a:gs pos="0">
                  <a:schemeClr val="bg1">
                    <a:gamma/>
                    <a:shade val="46275"/>
                    <a:invGamma/>
                  </a:schemeClr>
                </a:gs>
                <a:gs pos="100000">
                  <a:schemeClr val="bg1"/>
                </a:gs>
              </a:gsLst>
              <a:lin ang="5400000" scaled="1"/>
            </a:gradFill>
            <a:ln w="9525">
              <a:noFill/>
              <a:round/>
            </a:ln>
          </p:spPr>
          <p:txBody>
            <a:bodyPr/>
            <a:lstStyle/>
            <a:p>
              <a:pPr>
                <a:defRPr/>
              </a:pPr>
              <a:endParaRPr lang="zh-CN" altLang="en-US">
                <a:latin typeface="Arial" panose="020B0604020202020204" pitchFamily="34" charset="0"/>
              </a:endParaRPr>
            </a:p>
          </p:txBody>
        </p:sp>
      </p:grpSp>
      <p:sp>
        <p:nvSpPr>
          <p:cNvPr id="7" name="Freeform 5"/>
          <p:cNvSpPr/>
          <p:nvPr/>
        </p:nvSpPr>
        <p:spPr bwMode="hidden">
          <a:xfrm>
            <a:off x="6242050" y="6269038"/>
            <a:ext cx="2895600" cy="609600"/>
          </a:xfrm>
          <a:custGeom>
            <a:avLst/>
            <a:gdLst/>
            <a:ahLst/>
            <a:cxnLst>
              <a:cxn ang="0">
                <a:pos x="5748" y="246"/>
              </a:cxn>
              <a:cxn ang="0">
                <a:pos x="0" y="246"/>
              </a:cxn>
              <a:cxn ang="0">
                <a:pos x="0" y="0"/>
              </a:cxn>
              <a:cxn ang="0">
                <a:pos x="5748" y="0"/>
              </a:cxn>
              <a:cxn ang="0">
                <a:pos x="5748" y="246"/>
              </a:cxn>
              <a:cxn ang="0">
                <a:pos x="5748" y="246"/>
              </a:cxn>
            </a:cxnLst>
            <a:rect l="0" t="0" r="r" b="b"/>
            <a:pathLst>
              <a:path w="5748" h="246">
                <a:moveTo>
                  <a:pt x="5748" y="246"/>
                </a:moveTo>
                <a:lnTo>
                  <a:pt x="0" y="246"/>
                </a:lnTo>
                <a:lnTo>
                  <a:pt x="0" y="0"/>
                </a:lnTo>
                <a:lnTo>
                  <a:pt x="5748" y="0"/>
                </a:lnTo>
                <a:lnTo>
                  <a:pt x="5748" y="246"/>
                </a:lnTo>
                <a:lnTo>
                  <a:pt x="5748" y="246"/>
                </a:lnTo>
                <a:close/>
              </a:path>
            </a:pathLst>
          </a:custGeom>
          <a:gradFill rotWithShape="0">
            <a:gsLst>
              <a:gs pos="0">
                <a:schemeClr val="bg1"/>
              </a:gs>
              <a:gs pos="100000">
                <a:schemeClr val="hlink"/>
              </a:gs>
            </a:gsLst>
            <a:lin ang="18900000" scaled="1"/>
          </a:gradFill>
          <a:ln w="9525">
            <a:noFill/>
            <a:round/>
          </a:ln>
        </p:spPr>
        <p:txBody>
          <a:bodyPr/>
          <a:lstStyle/>
          <a:p>
            <a:pPr>
              <a:defRPr/>
            </a:pPr>
            <a:endParaRPr lang="zh-CN" altLang="en-US">
              <a:latin typeface="Arial" panose="020B0604020202020204" pitchFamily="34" charset="0"/>
            </a:endParaRPr>
          </a:p>
        </p:txBody>
      </p:sp>
      <p:grpSp>
        <p:nvGrpSpPr>
          <p:cNvPr id="8" name="Group 6"/>
          <p:cNvGrpSpPr/>
          <p:nvPr/>
        </p:nvGrpSpPr>
        <p:grpSpPr bwMode="auto">
          <a:xfrm>
            <a:off x="-1588" y="6034088"/>
            <a:ext cx="7845426" cy="850900"/>
            <a:chOff x="0" y="3792"/>
            <a:chExt cx="4942" cy="536"/>
          </a:xfrm>
        </p:grpSpPr>
        <p:sp>
          <p:nvSpPr>
            <p:cNvPr id="9" name="Freeform 7"/>
            <p:cNvSpPr/>
            <p:nvPr userDrawn="1"/>
          </p:nvSpPr>
          <p:spPr bwMode="ltGray">
            <a:xfrm>
              <a:off x="1488" y="3792"/>
              <a:ext cx="3240" cy="536"/>
            </a:xfrm>
            <a:custGeom>
              <a:avLst/>
              <a:gdLst/>
              <a:ahLst/>
              <a:cxnLst>
                <a:cxn ang="0">
                  <a:pos x="3132" y="469"/>
                </a:cxn>
                <a:cxn ang="0">
                  <a:pos x="2995" y="395"/>
                </a:cxn>
                <a:cxn ang="0">
                  <a:pos x="2911" y="375"/>
                </a:cxn>
                <a:cxn ang="0">
                  <a:pos x="2678" y="228"/>
                </a:cxn>
                <a:cxn ang="0">
                  <a:pos x="2553" y="74"/>
                </a:cxn>
                <a:cxn ang="0">
                  <a:pos x="2457" y="7"/>
                </a:cxn>
                <a:cxn ang="0">
                  <a:pos x="2403" y="47"/>
                </a:cxn>
                <a:cxn ang="0">
                  <a:pos x="2289" y="74"/>
                </a:cxn>
                <a:cxn ang="0">
                  <a:pos x="2134" y="74"/>
                </a:cxn>
                <a:cxn ang="0">
                  <a:pos x="2044" y="128"/>
                </a:cxn>
                <a:cxn ang="0">
                  <a:pos x="1775" y="222"/>
                </a:cxn>
                <a:cxn ang="0">
                  <a:pos x="1602" y="181"/>
                </a:cxn>
                <a:cxn ang="0">
                  <a:pos x="1560" y="101"/>
                </a:cxn>
                <a:cxn ang="0">
                  <a:pos x="1542" y="87"/>
                </a:cxn>
                <a:cxn ang="0">
                  <a:pos x="1446" y="60"/>
                </a:cxn>
                <a:cxn ang="0">
                  <a:pos x="1375" y="74"/>
                </a:cxn>
                <a:cxn ang="0">
                  <a:pos x="1309" y="87"/>
                </a:cxn>
                <a:cxn ang="0">
                  <a:pos x="1243" y="13"/>
                </a:cxn>
                <a:cxn ang="0">
                  <a:pos x="1225" y="0"/>
                </a:cxn>
                <a:cxn ang="0">
                  <a:pos x="1189" y="0"/>
                </a:cxn>
                <a:cxn ang="0">
                  <a:pos x="1106" y="34"/>
                </a:cxn>
                <a:cxn ang="0">
                  <a:pos x="1106" y="34"/>
                </a:cxn>
                <a:cxn ang="0">
                  <a:pos x="1094" y="40"/>
                </a:cxn>
                <a:cxn ang="0">
                  <a:pos x="1070" y="54"/>
                </a:cxn>
                <a:cxn ang="0">
                  <a:pos x="1034" y="74"/>
                </a:cxn>
                <a:cxn ang="0">
                  <a:pos x="1004" y="74"/>
                </a:cxn>
                <a:cxn ang="0">
                  <a:pos x="986" y="74"/>
                </a:cxn>
                <a:cxn ang="0">
                  <a:pos x="956" y="81"/>
                </a:cxn>
                <a:cxn ang="0">
                  <a:pos x="920" y="94"/>
                </a:cxn>
                <a:cxn ang="0">
                  <a:pos x="884" y="107"/>
                </a:cxn>
                <a:cxn ang="0">
                  <a:pos x="843" y="128"/>
                </a:cxn>
                <a:cxn ang="0">
                  <a:pos x="813" y="141"/>
                </a:cxn>
                <a:cxn ang="0">
                  <a:pos x="789" y="148"/>
                </a:cxn>
                <a:cxn ang="0">
                  <a:pos x="783" y="154"/>
                </a:cxn>
                <a:cxn ang="0">
                  <a:pos x="556" y="228"/>
                </a:cxn>
                <a:cxn ang="0">
                  <a:pos x="394" y="294"/>
                </a:cxn>
                <a:cxn ang="0">
                  <a:pos x="107" y="462"/>
                </a:cxn>
                <a:cxn ang="0">
                  <a:pos x="0" y="536"/>
                </a:cxn>
                <a:cxn ang="0">
                  <a:pos x="3240" y="536"/>
                </a:cxn>
                <a:cxn ang="0">
                  <a:pos x="3132" y="469"/>
                </a:cxn>
                <a:cxn ang="0">
                  <a:pos x="3132" y="469"/>
                </a:cxn>
              </a:cxnLst>
              <a:rect l="0" t="0" r="r" b="b"/>
              <a:pathLst>
                <a:path w="3240" h="536">
                  <a:moveTo>
                    <a:pt x="3132" y="469"/>
                  </a:moveTo>
                  <a:lnTo>
                    <a:pt x="2995" y="395"/>
                  </a:lnTo>
                  <a:lnTo>
                    <a:pt x="2911" y="375"/>
                  </a:lnTo>
                  <a:lnTo>
                    <a:pt x="2678" y="228"/>
                  </a:lnTo>
                  <a:lnTo>
                    <a:pt x="2553" y="74"/>
                  </a:lnTo>
                  <a:lnTo>
                    <a:pt x="2457" y="7"/>
                  </a:lnTo>
                  <a:lnTo>
                    <a:pt x="2403" y="47"/>
                  </a:lnTo>
                  <a:lnTo>
                    <a:pt x="2289" y="74"/>
                  </a:lnTo>
                  <a:lnTo>
                    <a:pt x="2134" y="74"/>
                  </a:lnTo>
                  <a:lnTo>
                    <a:pt x="2044" y="128"/>
                  </a:lnTo>
                  <a:lnTo>
                    <a:pt x="1775" y="222"/>
                  </a:lnTo>
                  <a:lnTo>
                    <a:pt x="1602" y="181"/>
                  </a:lnTo>
                  <a:lnTo>
                    <a:pt x="1560" y="101"/>
                  </a:lnTo>
                  <a:lnTo>
                    <a:pt x="1542" y="87"/>
                  </a:lnTo>
                  <a:lnTo>
                    <a:pt x="1446" y="60"/>
                  </a:lnTo>
                  <a:lnTo>
                    <a:pt x="1375" y="74"/>
                  </a:lnTo>
                  <a:lnTo>
                    <a:pt x="1309" y="87"/>
                  </a:lnTo>
                  <a:lnTo>
                    <a:pt x="1243" y="13"/>
                  </a:lnTo>
                  <a:lnTo>
                    <a:pt x="1225" y="0"/>
                  </a:lnTo>
                  <a:lnTo>
                    <a:pt x="1189" y="0"/>
                  </a:lnTo>
                  <a:lnTo>
                    <a:pt x="1106" y="34"/>
                  </a:lnTo>
                  <a:lnTo>
                    <a:pt x="1106" y="34"/>
                  </a:lnTo>
                  <a:lnTo>
                    <a:pt x="1094" y="40"/>
                  </a:lnTo>
                  <a:lnTo>
                    <a:pt x="1070" y="54"/>
                  </a:lnTo>
                  <a:lnTo>
                    <a:pt x="1034" y="74"/>
                  </a:lnTo>
                  <a:lnTo>
                    <a:pt x="1004" y="74"/>
                  </a:lnTo>
                  <a:lnTo>
                    <a:pt x="986" y="74"/>
                  </a:lnTo>
                  <a:lnTo>
                    <a:pt x="956" y="81"/>
                  </a:lnTo>
                  <a:lnTo>
                    <a:pt x="920" y="94"/>
                  </a:lnTo>
                  <a:lnTo>
                    <a:pt x="884" y="107"/>
                  </a:lnTo>
                  <a:lnTo>
                    <a:pt x="843" y="128"/>
                  </a:lnTo>
                  <a:lnTo>
                    <a:pt x="813" y="141"/>
                  </a:lnTo>
                  <a:lnTo>
                    <a:pt x="789" y="148"/>
                  </a:lnTo>
                  <a:lnTo>
                    <a:pt x="783" y="154"/>
                  </a:lnTo>
                  <a:lnTo>
                    <a:pt x="556" y="228"/>
                  </a:lnTo>
                  <a:lnTo>
                    <a:pt x="394" y="294"/>
                  </a:lnTo>
                  <a:lnTo>
                    <a:pt x="107" y="462"/>
                  </a:lnTo>
                  <a:lnTo>
                    <a:pt x="0" y="536"/>
                  </a:lnTo>
                  <a:lnTo>
                    <a:pt x="3240" y="536"/>
                  </a:lnTo>
                  <a:lnTo>
                    <a:pt x="3132" y="469"/>
                  </a:lnTo>
                  <a:lnTo>
                    <a:pt x="3132" y="469"/>
                  </a:lnTo>
                  <a:close/>
                </a:path>
              </a:pathLst>
            </a:custGeom>
            <a:gradFill rotWithShape="0">
              <a:gsLst>
                <a:gs pos="0">
                  <a:schemeClr val="bg2">
                    <a:gamma/>
                    <a:tint val="66667"/>
                    <a:invGamma/>
                  </a:schemeClr>
                </a:gs>
                <a:gs pos="100000">
                  <a:schemeClr val="bg2"/>
                </a:gs>
              </a:gsLst>
              <a:lin ang="5400000" scaled="1"/>
            </a:gradFill>
            <a:ln w="9525">
              <a:noFill/>
              <a:round/>
            </a:ln>
          </p:spPr>
          <p:txBody>
            <a:bodyPr/>
            <a:lstStyle/>
            <a:p>
              <a:pPr>
                <a:defRPr/>
              </a:pPr>
              <a:endParaRPr lang="zh-CN" altLang="en-US">
                <a:latin typeface="Arial" panose="020B0604020202020204" pitchFamily="34" charset="0"/>
              </a:endParaRPr>
            </a:p>
          </p:txBody>
        </p:sp>
        <p:grpSp>
          <p:nvGrpSpPr>
            <p:cNvPr id="10" name="Group 8"/>
            <p:cNvGrpSpPr/>
            <p:nvPr userDrawn="1"/>
          </p:nvGrpSpPr>
          <p:grpSpPr bwMode="auto">
            <a:xfrm>
              <a:off x="2486" y="3792"/>
              <a:ext cx="2456" cy="536"/>
              <a:chOff x="2486" y="3792"/>
              <a:chExt cx="2456" cy="536"/>
            </a:xfrm>
          </p:grpSpPr>
          <p:sp>
            <p:nvSpPr>
              <p:cNvPr id="12" name="Freeform 9"/>
              <p:cNvSpPr/>
              <p:nvPr userDrawn="1"/>
            </p:nvSpPr>
            <p:spPr bwMode="ltGray">
              <a:xfrm>
                <a:off x="3948" y="3799"/>
                <a:ext cx="994" cy="529"/>
              </a:xfrm>
              <a:custGeom>
                <a:avLst/>
                <a:gdLst/>
                <a:ahLst/>
                <a:cxnLst>
                  <a:cxn ang="0">
                    <a:pos x="636" y="373"/>
                  </a:cxn>
                  <a:cxn ang="0">
                    <a:pos x="495" y="370"/>
                  </a:cxn>
                  <a:cxn ang="0">
                    <a:pos x="280" y="249"/>
                  </a:cxn>
                  <a:cxn ang="0">
                    <a:pos x="127" y="66"/>
                  </a:cxn>
                  <a:cxn ang="0">
                    <a:pos x="0" y="0"/>
                  </a:cxn>
                  <a:cxn ang="0">
                    <a:pos x="22" y="26"/>
                  </a:cxn>
                  <a:cxn ang="0">
                    <a:pos x="0" y="65"/>
                  </a:cxn>
                  <a:cxn ang="0">
                    <a:pos x="30" y="119"/>
                  </a:cxn>
                  <a:cxn ang="0">
                    <a:pos x="75" y="243"/>
                  </a:cxn>
                  <a:cxn ang="0">
                    <a:pos x="45" y="422"/>
                  </a:cxn>
                  <a:cxn ang="0">
                    <a:pos x="200" y="329"/>
                  </a:cxn>
                  <a:cxn ang="0">
                    <a:pos x="592" y="527"/>
                  </a:cxn>
                  <a:cxn ang="0">
                    <a:pos x="994" y="529"/>
                  </a:cxn>
                  <a:cxn ang="0">
                    <a:pos x="828" y="473"/>
                  </a:cxn>
                  <a:cxn ang="0">
                    <a:pos x="636" y="373"/>
                  </a:cxn>
                </a:cxnLst>
                <a:rect l="0" t="0" r="r" b="b"/>
                <a:pathLst>
                  <a:path w="994" h="529">
                    <a:moveTo>
                      <a:pt x="636" y="373"/>
                    </a:moveTo>
                    <a:lnTo>
                      <a:pt x="495" y="370"/>
                    </a:lnTo>
                    <a:lnTo>
                      <a:pt x="280" y="249"/>
                    </a:lnTo>
                    <a:lnTo>
                      <a:pt x="127" y="66"/>
                    </a:lnTo>
                    <a:lnTo>
                      <a:pt x="0" y="0"/>
                    </a:lnTo>
                    <a:lnTo>
                      <a:pt x="22" y="26"/>
                    </a:lnTo>
                    <a:lnTo>
                      <a:pt x="0" y="65"/>
                    </a:lnTo>
                    <a:lnTo>
                      <a:pt x="30" y="119"/>
                    </a:lnTo>
                    <a:lnTo>
                      <a:pt x="75" y="243"/>
                    </a:lnTo>
                    <a:lnTo>
                      <a:pt x="45" y="422"/>
                    </a:lnTo>
                    <a:lnTo>
                      <a:pt x="200" y="329"/>
                    </a:lnTo>
                    <a:lnTo>
                      <a:pt x="592" y="527"/>
                    </a:lnTo>
                    <a:lnTo>
                      <a:pt x="994" y="529"/>
                    </a:lnTo>
                    <a:lnTo>
                      <a:pt x="828" y="473"/>
                    </a:lnTo>
                    <a:lnTo>
                      <a:pt x="636" y="373"/>
                    </a:lnTo>
                    <a:close/>
                  </a:path>
                </a:pathLst>
              </a:custGeom>
              <a:solidFill>
                <a:schemeClr val="bg2"/>
              </a:solidFill>
              <a:ln w="9525">
                <a:noFill/>
                <a:round/>
              </a:ln>
            </p:spPr>
            <p:txBody>
              <a:bodyPr/>
              <a:lstStyle/>
              <a:p>
                <a:pPr>
                  <a:defRPr/>
                </a:pPr>
                <a:endParaRPr lang="zh-CN" altLang="en-US">
                  <a:latin typeface="Arial" panose="020B0604020202020204" pitchFamily="34" charset="0"/>
                </a:endParaRPr>
              </a:p>
            </p:txBody>
          </p:sp>
          <p:sp>
            <p:nvSpPr>
              <p:cNvPr id="13" name="Freeform 10"/>
              <p:cNvSpPr/>
              <p:nvPr userDrawn="1"/>
            </p:nvSpPr>
            <p:spPr bwMode="ltGray">
              <a:xfrm>
                <a:off x="2677" y="3792"/>
                <a:ext cx="186" cy="395"/>
              </a:xfrm>
              <a:custGeom>
                <a:avLst/>
                <a:gdLst/>
                <a:ahLst/>
                <a:cxnLst>
                  <a:cxn ang="0">
                    <a:pos x="36" y="0"/>
                  </a:cxn>
                  <a:cxn ang="0">
                    <a:pos x="54" y="18"/>
                  </a:cxn>
                  <a:cxn ang="0">
                    <a:pos x="24" y="30"/>
                  </a:cxn>
                  <a:cxn ang="0">
                    <a:pos x="18" y="66"/>
                  </a:cxn>
                  <a:cxn ang="0">
                    <a:pos x="42" y="114"/>
                  </a:cxn>
                  <a:cxn ang="0">
                    <a:pos x="48" y="162"/>
                  </a:cxn>
                  <a:cxn ang="0">
                    <a:pos x="0" y="353"/>
                  </a:cxn>
                  <a:cxn ang="0">
                    <a:pos x="54" y="233"/>
                  </a:cxn>
                  <a:cxn ang="0">
                    <a:pos x="84" y="216"/>
                  </a:cxn>
                  <a:cxn ang="0">
                    <a:pos x="126" y="126"/>
                  </a:cxn>
                  <a:cxn ang="0">
                    <a:pos x="144" y="120"/>
                  </a:cxn>
                  <a:cxn ang="0">
                    <a:pos x="144" y="90"/>
                  </a:cxn>
                  <a:cxn ang="0">
                    <a:pos x="186" y="66"/>
                  </a:cxn>
                  <a:cxn ang="0">
                    <a:pos x="162" y="60"/>
                  </a:cxn>
                  <a:cxn ang="0">
                    <a:pos x="36" y="0"/>
                  </a:cxn>
                  <a:cxn ang="0">
                    <a:pos x="36" y="0"/>
                  </a:cxn>
                </a:cxnLst>
                <a:rect l="0" t="0" r="r" b="b"/>
                <a:pathLst>
                  <a:path w="186" h="353">
                    <a:moveTo>
                      <a:pt x="36" y="0"/>
                    </a:moveTo>
                    <a:lnTo>
                      <a:pt x="54" y="18"/>
                    </a:lnTo>
                    <a:lnTo>
                      <a:pt x="24" y="30"/>
                    </a:lnTo>
                    <a:lnTo>
                      <a:pt x="18" y="66"/>
                    </a:lnTo>
                    <a:lnTo>
                      <a:pt x="42" y="114"/>
                    </a:lnTo>
                    <a:lnTo>
                      <a:pt x="48" y="162"/>
                    </a:lnTo>
                    <a:lnTo>
                      <a:pt x="0" y="353"/>
                    </a:lnTo>
                    <a:lnTo>
                      <a:pt x="54" y="233"/>
                    </a:lnTo>
                    <a:lnTo>
                      <a:pt x="84" y="216"/>
                    </a:lnTo>
                    <a:lnTo>
                      <a:pt x="126" y="126"/>
                    </a:lnTo>
                    <a:lnTo>
                      <a:pt x="144" y="120"/>
                    </a:lnTo>
                    <a:lnTo>
                      <a:pt x="144" y="90"/>
                    </a:lnTo>
                    <a:lnTo>
                      <a:pt x="186" y="66"/>
                    </a:lnTo>
                    <a:lnTo>
                      <a:pt x="162" y="60"/>
                    </a:lnTo>
                    <a:lnTo>
                      <a:pt x="36" y="0"/>
                    </a:lnTo>
                    <a:lnTo>
                      <a:pt x="36" y="0"/>
                    </a:lnTo>
                    <a:close/>
                  </a:path>
                </a:pathLst>
              </a:custGeom>
              <a:solidFill>
                <a:schemeClr val="bg2"/>
              </a:solidFill>
              <a:ln w="9525">
                <a:noFill/>
                <a:round/>
              </a:ln>
            </p:spPr>
            <p:txBody>
              <a:bodyPr/>
              <a:lstStyle/>
              <a:p>
                <a:pPr>
                  <a:defRPr/>
                </a:pPr>
                <a:endParaRPr lang="zh-CN" altLang="en-US">
                  <a:latin typeface="Arial" panose="020B0604020202020204" pitchFamily="34" charset="0"/>
                </a:endParaRPr>
              </a:p>
            </p:txBody>
          </p:sp>
          <p:sp>
            <p:nvSpPr>
              <p:cNvPr id="14" name="Freeform 11"/>
              <p:cNvSpPr/>
              <p:nvPr userDrawn="1"/>
            </p:nvSpPr>
            <p:spPr bwMode="ltGray">
              <a:xfrm>
                <a:off x="3030" y="3893"/>
                <a:ext cx="378" cy="271"/>
              </a:xfrm>
              <a:custGeom>
                <a:avLst/>
                <a:gdLst/>
                <a:ahLst/>
                <a:cxnLst>
                  <a:cxn ang="0">
                    <a:pos x="18" y="0"/>
                  </a:cxn>
                  <a:cxn ang="0">
                    <a:pos x="12" y="13"/>
                  </a:cxn>
                  <a:cxn ang="0">
                    <a:pos x="0" y="40"/>
                  </a:cxn>
                  <a:cxn ang="0">
                    <a:pos x="60" y="121"/>
                  </a:cxn>
                  <a:cxn ang="0">
                    <a:pos x="310" y="271"/>
                  </a:cxn>
                  <a:cxn ang="0">
                    <a:pos x="290" y="139"/>
                  </a:cxn>
                  <a:cxn ang="0">
                    <a:pos x="378" y="76"/>
                  </a:cxn>
                  <a:cxn ang="0">
                    <a:pos x="251" y="94"/>
                  </a:cxn>
                  <a:cxn ang="0">
                    <a:pos x="90" y="54"/>
                  </a:cxn>
                  <a:cxn ang="0">
                    <a:pos x="18" y="0"/>
                  </a:cxn>
                  <a:cxn ang="0">
                    <a:pos x="18" y="0"/>
                  </a:cxn>
                </a:cxnLst>
                <a:rect l="0" t="0" r="r" b="b"/>
                <a:pathLst>
                  <a:path w="378" h="271">
                    <a:moveTo>
                      <a:pt x="18" y="0"/>
                    </a:moveTo>
                    <a:lnTo>
                      <a:pt x="12" y="13"/>
                    </a:lnTo>
                    <a:lnTo>
                      <a:pt x="0" y="40"/>
                    </a:lnTo>
                    <a:lnTo>
                      <a:pt x="60" y="121"/>
                    </a:lnTo>
                    <a:lnTo>
                      <a:pt x="310" y="271"/>
                    </a:lnTo>
                    <a:lnTo>
                      <a:pt x="290" y="139"/>
                    </a:lnTo>
                    <a:lnTo>
                      <a:pt x="378" y="76"/>
                    </a:lnTo>
                    <a:lnTo>
                      <a:pt x="251" y="94"/>
                    </a:lnTo>
                    <a:lnTo>
                      <a:pt x="90" y="54"/>
                    </a:lnTo>
                    <a:lnTo>
                      <a:pt x="18" y="0"/>
                    </a:lnTo>
                    <a:lnTo>
                      <a:pt x="18" y="0"/>
                    </a:lnTo>
                    <a:close/>
                  </a:path>
                </a:pathLst>
              </a:custGeom>
              <a:solidFill>
                <a:schemeClr val="bg2"/>
              </a:solidFill>
              <a:ln w="9525">
                <a:noFill/>
                <a:round/>
              </a:ln>
            </p:spPr>
            <p:txBody>
              <a:bodyPr/>
              <a:lstStyle/>
              <a:p>
                <a:pPr>
                  <a:defRPr/>
                </a:pPr>
                <a:endParaRPr lang="zh-CN" altLang="en-US">
                  <a:latin typeface="Arial" panose="020B0604020202020204" pitchFamily="34" charset="0"/>
                </a:endParaRPr>
              </a:p>
            </p:txBody>
          </p:sp>
          <p:sp>
            <p:nvSpPr>
              <p:cNvPr id="15" name="Freeform 12"/>
              <p:cNvSpPr/>
              <p:nvPr userDrawn="1"/>
            </p:nvSpPr>
            <p:spPr bwMode="ltGray">
              <a:xfrm>
                <a:off x="3628" y="3866"/>
                <a:ext cx="155" cy="74"/>
              </a:xfrm>
              <a:custGeom>
                <a:avLst/>
                <a:gdLst/>
                <a:ahLst/>
                <a:cxnLst>
                  <a:cxn ang="0">
                    <a:pos x="114" y="0"/>
                  </a:cxn>
                  <a:cxn ang="0">
                    <a:pos x="0" y="0"/>
                  </a:cxn>
                  <a:cxn ang="0">
                    <a:pos x="0" y="0"/>
                  </a:cxn>
                  <a:cxn ang="0">
                    <a:pos x="6" y="6"/>
                  </a:cxn>
                  <a:cxn ang="0">
                    <a:pos x="6" y="18"/>
                  </a:cxn>
                  <a:cxn ang="0">
                    <a:pos x="0" y="24"/>
                  </a:cxn>
                  <a:cxn ang="0">
                    <a:pos x="78" y="60"/>
                  </a:cxn>
                  <a:cxn ang="0">
                    <a:pos x="96" y="42"/>
                  </a:cxn>
                  <a:cxn ang="0">
                    <a:pos x="155" y="66"/>
                  </a:cxn>
                  <a:cxn ang="0">
                    <a:pos x="126" y="24"/>
                  </a:cxn>
                  <a:cxn ang="0">
                    <a:pos x="149" y="0"/>
                  </a:cxn>
                  <a:cxn ang="0">
                    <a:pos x="114" y="0"/>
                  </a:cxn>
                  <a:cxn ang="0">
                    <a:pos x="114" y="0"/>
                  </a:cxn>
                </a:cxnLst>
                <a:rect l="0" t="0" r="r" b="b"/>
                <a:pathLst>
                  <a:path w="155" h="66">
                    <a:moveTo>
                      <a:pt x="114" y="0"/>
                    </a:moveTo>
                    <a:lnTo>
                      <a:pt x="0" y="0"/>
                    </a:lnTo>
                    <a:lnTo>
                      <a:pt x="0" y="0"/>
                    </a:lnTo>
                    <a:lnTo>
                      <a:pt x="6" y="6"/>
                    </a:lnTo>
                    <a:lnTo>
                      <a:pt x="6" y="18"/>
                    </a:lnTo>
                    <a:lnTo>
                      <a:pt x="0" y="24"/>
                    </a:lnTo>
                    <a:lnTo>
                      <a:pt x="78" y="60"/>
                    </a:lnTo>
                    <a:lnTo>
                      <a:pt x="96" y="42"/>
                    </a:lnTo>
                    <a:lnTo>
                      <a:pt x="155" y="66"/>
                    </a:lnTo>
                    <a:lnTo>
                      <a:pt x="126" y="24"/>
                    </a:lnTo>
                    <a:lnTo>
                      <a:pt x="149" y="0"/>
                    </a:lnTo>
                    <a:lnTo>
                      <a:pt x="114" y="0"/>
                    </a:lnTo>
                    <a:lnTo>
                      <a:pt x="114" y="0"/>
                    </a:lnTo>
                    <a:close/>
                  </a:path>
                </a:pathLst>
              </a:custGeom>
              <a:solidFill>
                <a:schemeClr val="bg2"/>
              </a:solidFill>
              <a:ln w="9525">
                <a:noFill/>
                <a:round/>
              </a:ln>
            </p:spPr>
            <p:txBody>
              <a:bodyPr/>
              <a:lstStyle/>
              <a:p>
                <a:pPr>
                  <a:defRPr/>
                </a:pPr>
                <a:endParaRPr lang="zh-CN" altLang="en-US">
                  <a:latin typeface="Arial" panose="020B0604020202020204" pitchFamily="34" charset="0"/>
                </a:endParaRPr>
              </a:p>
            </p:txBody>
          </p:sp>
          <p:sp>
            <p:nvSpPr>
              <p:cNvPr id="16" name="Freeform 13"/>
              <p:cNvSpPr/>
              <p:nvPr userDrawn="1"/>
            </p:nvSpPr>
            <p:spPr bwMode="ltGray">
              <a:xfrm>
                <a:off x="2486" y="3859"/>
                <a:ext cx="42" cy="81"/>
              </a:xfrm>
              <a:custGeom>
                <a:avLst/>
                <a:gdLst/>
                <a:ahLst/>
                <a:cxnLst>
                  <a:cxn ang="0">
                    <a:pos x="6" y="36"/>
                  </a:cxn>
                  <a:cxn ang="0">
                    <a:pos x="0" y="18"/>
                  </a:cxn>
                  <a:cxn ang="0">
                    <a:pos x="12" y="6"/>
                  </a:cxn>
                  <a:cxn ang="0">
                    <a:pos x="0" y="6"/>
                  </a:cxn>
                  <a:cxn ang="0">
                    <a:pos x="12" y="6"/>
                  </a:cxn>
                  <a:cxn ang="0">
                    <a:pos x="24" y="6"/>
                  </a:cxn>
                  <a:cxn ang="0">
                    <a:pos x="36" y="6"/>
                  </a:cxn>
                  <a:cxn ang="0">
                    <a:pos x="42" y="0"/>
                  </a:cxn>
                  <a:cxn ang="0">
                    <a:pos x="30" y="18"/>
                  </a:cxn>
                  <a:cxn ang="0">
                    <a:pos x="42" y="48"/>
                  </a:cxn>
                  <a:cxn ang="0">
                    <a:pos x="12" y="72"/>
                  </a:cxn>
                  <a:cxn ang="0">
                    <a:pos x="6" y="36"/>
                  </a:cxn>
                  <a:cxn ang="0">
                    <a:pos x="6" y="36"/>
                  </a:cxn>
                </a:cxnLst>
                <a:rect l="0" t="0" r="r" b="b"/>
                <a:pathLst>
                  <a:path w="42" h="72">
                    <a:moveTo>
                      <a:pt x="6" y="36"/>
                    </a:moveTo>
                    <a:lnTo>
                      <a:pt x="0" y="18"/>
                    </a:lnTo>
                    <a:lnTo>
                      <a:pt x="12" y="6"/>
                    </a:lnTo>
                    <a:lnTo>
                      <a:pt x="0" y="6"/>
                    </a:lnTo>
                    <a:lnTo>
                      <a:pt x="12" y="6"/>
                    </a:lnTo>
                    <a:lnTo>
                      <a:pt x="24" y="6"/>
                    </a:lnTo>
                    <a:lnTo>
                      <a:pt x="36" y="6"/>
                    </a:lnTo>
                    <a:lnTo>
                      <a:pt x="42" y="0"/>
                    </a:lnTo>
                    <a:lnTo>
                      <a:pt x="30" y="18"/>
                    </a:lnTo>
                    <a:lnTo>
                      <a:pt x="42" y="48"/>
                    </a:lnTo>
                    <a:lnTo>
                      <a:pt x="12" y="72"/>
                    </a:lnTo>
                    <a:lnTo>
                      <a:pt x="6" y="36"/>
                    </a:lnTo>
                    <a:lnTo>
                      <a:pt x="6" y="36"/>
                    </a:lnTo>
                    <a:close/>
                  </a:path>
                </a:pathLst>
              </a:custGeom>
              <a:solidFill>
                <a:schemeClr val="bg2"/>
              </a:solidFill>
              <a:ln w="9525">
                <a:noFill/>
                <a:round/>
              </a:ln>
            </p:spPr>
            <p:txBody>
              <a:bodyPr/>
              <a:lstStyle/>
              <a:p>
                <a:pPr>
                  <a:defRPr/>
                </a:pPr>
                <a:endParaRPr lang="zh-CN" altLang="en-US">
                  <a:latin typeface="Arial" panose="020B0604020202020204" pitchFamily="34" charset="0"/>
                </a:endParaRPr>
              </a:p>
            </p:txBody>
          </p:sp>
        </p:grpSp>
        <p:sp>
          <p:nvSpPr>
            <p:cNvPr id="11" name="Freeform 14"/>
            <p:cNvSpPr/>
            <p:nvPr userDrawn="1"/>
          </p:nvSpPr>
          <p:spPr bwMode="ltGray">
            <a:xfrm>
              <a:off x="0" y="3792"/>
              <a:ext cx="3976" cy="535"/>
            </a:xfrm>
            <a:custGeom>
              <a:avLst/>
              <a:gdLst/>
              <a:ahLst/>
              <a:cxnLst>
                <a:cxn ang="0">
                  <a:pos x="3976" y="527"/>
                </a:cxn>
                <a:cxn ang="0">
                  <a:pos x="3970" y="527"/>
                </a:cxn>
                <a:cxn ang="0">
                  <a:pos x="3844" y="509"/>
                </a:cxn>
                <a:cxn ang="0">
                  <a:pos x="2487" y="305"/>
                </a:cxn>
                <a:cxn ang="0">
                  <a:pos x="2039" y="36"/>
                </a:cxn>
                <a:cxn ang="0">
                  <a:pos x="1907" y="24"/>
                </a:cxn>
                <a:cxn ang="0">
                  <a:pos x="1883" y="54"/>
                </a:cxn>
                <a:cxn ang="0">
                  <a:pos x="1859" y="54"/>
                </a:cxn>
                <a:cxn ang="0">
                  <a:pos x="1830" y="30"/>
                </a:cxn>
                <a:cxn ang="0">
                  <a:pos x="1704" y="102"/>
                </a:cxn>
                <a:cxn ang="0">
                  <a:pos x="1608" y="126"/>
                </a:cxn>
                <a:cxn ang="0">
                  <a:pos x="1561" y="132"/>
                </a:cxn>
                <a:cxn ang="0">
                  <a:pos x="1495" y="102"/>
                </a:cxn>
                <a:cxn ang="0">
                  <a:pos x="1357" y="126"/>
                </a:cxn>
                <a:cxn ang="0">
                  <a:pos x="1285" y="24"/>
                </a:cxn>
                <a:cxn ang="0">
                  <a:pos x="1280" y="18"/>
                </a:cxn>
                <a:cxn ang="0">
                  <a:pos x="1262" y="12"/>
                </a:cxn>
                <a:cxn ang="0">
                  <a:pos x="1238" y="6"/>
                </a:cxn>
                <a:cxn ang="0">
                  <a:pos x="1220" y="0"/>
                </a:cxn>
                <a:cxn ang="0">
                  <a:pos x="1196" y="0"/>
                </a:cxn>
                <a:cxn ang="0">
                  <a:pos x="1166" y="0"/>
                </a:cxn>
                <a:cxn ang="0">
                  <a:pos x="1142" y="0"/>
                </a:cxn>
                <a:cxn ang="0">
                  <a:pos x="1136" y="0"/>
                </a:cxn>
                <a:cxn ang="0">
                  <a:pos x="1130" y="0"/>
                </a:cxn>
                <a:cxn ang="0">
                  <a:pos x="1124" y="6"/>
                </a:cxn>
                <a:cxn ang="0">
                  <a:pos x="1118" y="12"/>
                </a:cxn>
                <a:cxn ang="0">
                  <a:pos x="1100" y="18"/>
                </a:cxn>
                <a:cxn ang="0">
                  <a:pos x="1088" y="18"/>
                </a:cxn>
                <a:cxn ang="0">
                  <a:pos x="1070" y="24"/>
                </a:cxn>
                <a:cxn ang="0">
                  <a:pos x="1052" y="30"/>
                </a:cxn>
                <a:cxn ang="0">
                  <a:pos x="1034" y="36"/>
                </a:cxn>
                <a:cxn ang="0">
                  <a:pos x="1028" y="42"/>
                </a:cxn>
                <a:cxn ang="0">
                  <a:pos x="969" y="60"/>
                </a:cxn>
                <a:cxn ang="0">
                  <a:pos x="921" y="72"/>
                </a:cxn>
                <a:cxn ang="0">
                  <a:pos x="855" y="48"/>
                </a:cxn>
                <a:cxn ang="0">
                  <a:pos x="825" y="48"/>
                </a:cxn>
                <a:cxn ang="0">
                  <a:pos x="759" y="72"/>
                </a:cxn>
                <a:cxn ang="0">
                  <a:pos x="735" y="72"/>
                </a:cxn>
                <a:cxn ang="0">
                  <a:pos x="706" y="60"/>
                </a:cxn>
                <a:cxn ang="0">
                  <a:pos x="640" y="60"/>
                </a:cxn>
                <a:cxn ang="0">
                  <a:pos x="544" y="72"/>
                </a:cxn>
                <a:cxn ang="0">
                  <a:pos x="389" y="18"/>
                </a:cxn>
                <a:cxn ang="0">
                  <a:pos x="323" y="60"/>
                </a:cxn>
                <a:cxn ang="0">
                  <a:pos x="317" y="60"/>
                </a:cxn>
                <a:cxn ang="0">
                  <a:pos x="305" y="72"/>
                </a:cxn>
                <a:cxn ang="0">
                  <a:pos x="287" y="78"/>
                </a:cxn>
                <a:cxn ang="0">
                  <a:pos x="263" y="90"/>
                </a:cxn>
                <a:cxn ang="0">
                  <a:pos x="203" y="120"/>
                </a:cxn>
                <a:cxn ang="0">
                  <a:pos x="149" y="150"/>
                </a:cxn>
                <a:cxn ang="0">
                  <a:pos x="78" y="168"/>
                </a:cxn>
                <a:cxn ang="0">
                  <a:pos x="0" y="180"/>
                </a:cxn>
                <a:cxn ang="0">
                  <a:pos x="0" y="527"/>
                </a:cxn>
                <a:cxn ang="0">
                  <a:pos x="1010" y="527"/>
                </a:cxn>
                <a:cxn ang="0">
                  <a:pos x="3725" y="527"/>
                </a:cxn>
                <a:cxn ang="0">
                  <a:pos x="3976" y="527"/>
                </a:cxn>
                <a:cxn ang="0">
                  <a:pos x="3976" y="527"/>
                </a:cxn>
              </a:cxnLst>
              <a:rect l="0" t="0" r="r" b="b"/>
              <a:pathLst>
                <a:path w="3976" h="527">
                  <a:moveTo>
                    <a:pt x="3976" y="527"/>
                  </a:moveTo>
                  <a:lnTo>
                    <a:pt x="3970" y="527"/>
                  </a:lnTo>
                  <a:lnTo>
                    <a:pt x="3844" y="509"/>
                  </a:lnTo>
                  <a:lnTo>
                    <a:pt x="2487" y="305"/>
                  </a:lnTo>
                  <a:lnTo>
                    <a:pt x="2039" y="36"/>
                  </a:lnTo>
                  <a:lnTo>
                    <a:pt x="1907" y="24"/>
                  </a:lnTo>
                  <a:lnTo>
                    <a:pt x="1883" y="54"/>
                  </a:lnTo>
                  <a:lnTo>
                    <a:pt x="1859" y="54"/>
                  </a:lnTo>
                  <a:lnTo>
                    <a:pt x="1830" y="30"/>
                  </a:lnTo>
                  <a:lnTo>
                    <a:pt x="1704" y="102"/>
                  </a:lnTo>
                  <a:lnTo>
                    <a:pt x="1608" y="126"/>
                  </a:lnTo>
                  <a:lnTo>
                    <a:pt x="1561" y="132"/>
                  </a:lnTo>
                  <a:lnTo>
                    <a:pt x="1495" y="102"/>
                  </a:lnTo>
                  <a:lnTo>
                    <a:pt x="1357" y="126"/>
                  </a:lnTo>
                  <a:lnTo>
                    <a:pt x="1285" y="24"/>
                  </a:lnTo>
                  <a:lnTo>
                    <a:pt x="1280" y="18"/>
                  </a:lnTo>
                  <a:lnTo>
                    <a:pt x="1262" y="12"/>
                  </a:lnTo>
                  <a:lnTo>
                    <a:pt x="1238" y="6"/>
                  </a:lnTo>
                  <a:lnTo>
                    <a:pt x="1220" y="0"/>
                  </a:lnTo>
                  <a:lnTo>
                    <a:pt x="1196" y="0"/>
                  </a:lnTo>
                  <a:lnTo>
                    <a:pt x="1166" y="0"/>
                  </a:lnTo>
                  <a:lnTo>
                    <a:pt x="1142" y="0"/>
                  </a:lnTo>
                  <a:lnTo>
                    <a:pt x="1136" y="0"/>
                  </a:lnTo>
                  <a:lnTo>
                    <a:pt x="1130" y="0"/>
                  </a:lnTo>
                  <a:lnTo>
                    <a:pt x="1124" y="6"/>
                  </a:lnTo>
                  <a:lnTo>
                    <a:pt x="1118" y="12"/>
                  </a:lnTo>
                  <a:lnTo>
                    <a:pt x="1100" y="18"/>
                  </a:lnTo>
                  <a:lnTo>
                    <a:pt x="1088" y="18"/>
                  </a:lnTo>
                  <a:lnTo>
                    <a:pt x="1070" y="24"/>
                  </a:lnTo>
                  <a:lnTo>
                    <a:pt x="1052" y="30"/>
                  </a:lnTo>
                  <a:lnTo>
                    <a:pt x="1034" y="36"/>
                  </a:lnTo>
                  <a:lnTo>
                    <a:pt x="1028" y="42"/>
                  </a:lnTo>
                  <a:lnTo>
                    <a:pt x="969" y="60"/>
                  </a:lnTo>
                  <a:lnTo>
                    <a:pt x="921" y="72"/>
                  </a:lnTo>
                  <a:lnTo>
                    <a:pt x="855" y="48"/>
                  </a:lnTo>
                  <a:lnTo>
                    <a:pt x="825" y="48"/>
                  </a:lnTo>
                  <a:lnTo>
                    <a:pt x="759" y="72"/>
                  </a:lnTo>
                  <a:lnTo>
                    <a:pt x="735" y="72"/>
                  </a:lnTo>
                  <a:lnTo>
                    <a:pt x="706" y="60"/>
                  </a:lnTo>
                  <a:lnTo>
                    <a:pt x="640" y="60"/>
                  </a:lnTo>
                  <a:lnTo>
                    <a:pt x="544" y="72"/>
                  </a:lnTo>
                  <a:lnTo>
                    <a:pt x="389" y="18"/>
                  </a:lnTo>
                  <a:lnTo>
                    <a:pt x="323" y="60"/>
                  </a:lnTo>
                  <a:lnTo>
                    <a:pt x="317" y="60"/>
                  </a:lnTo>
                  <a:lnTo>
                    <a:pt x="305" y="72"/>
                  </a:lnTo>
                  <a:lnTo>
                    <a:pt x="287" y="78"/>
                  </a:lnTo>
                  <a:lnTo>
                    <a:pt x="263" y="90"/>
                  </a:lnTo>
                  <a:lnTo>
                    <a:pt x="203" y="120"/>
                  </a:lnTo>
                  <a:lnTo>
                    <a:pt x="149" y="150"/>
                  </a:lnTo>
                  <a:lnTo>
                    <a:pt x="78" y="168"/>
                  </a:lnTo>
                  <a:lnTo>
                    <a:pt x="0" y="180"/>
                  </a:lnTo>
                  <a:lnTo>
                    <a:pt x="0" y="527"/>
                  </a:lnTo>
                  <a:lnTo>
                    <a:pt x="1010" y="527"/>
                  </a:lnTo>
                  <a:lnTo>
                    <a:pt x="3725" y="527"/>
                  </a:lnTo>
                  <a:lnTo>
                    <a:pt x="3976" y="527"/>
                  </a:lnTo>
                  <a:lnTo>
                    <a:pt x="3976" y="527"/>
                  </a:lnTo>
                  <a:close/>
                </a:path>
              </a:pathLst>
            </a:custGeom>
            <a:gradFill rotWithShape="0">
              <a:gsLst>
                <a:gs pos="0">
                  <a:schemeClr val="bg2">
                    <a:gamma/>
                    <a:tint val="75686"/>
                    <a:invGamma/>
                  </a:schemeClr>
                </a:gs>
                <a:gs pos="100000">
                  <a:schemeClr val="bg2"/>
                </a:gs>
              </a:gsLst>
              <a:lin ang="5400000" scaled="1"/>
            </a:gradFill>
            <a:ln w="9525">
              <a:noFill/>
              <a:round/>
            </a:ln>
          </p:spPr>
          <p:txBody>
            <a:bodyPr/>
            <a:lstStyle/>
            <a:p>
              <a:pPr>
                <a:defRPr/>
              </a:pPr>
              <a:endParaRPr lang="zh-CN" altLang="en-US">
                <a:latin typeface="Arial" panose="020B0604020202020204" pitchFamily="34" charset="0"/>
              </a:endParaRPr>
            </a:p>
          </p:txBody>
        </p:sp>
      </p:grpSp>
      <p:grpSp>
        <p:nvGrpSpPr>
          <p:cNvPr id="17" name="Group 15"/>
          <p:cNvGrpSpPr/>
          <p:nvPr/>
        </p:nvGrpSpPr>
        <p:grpSpPr bwMode="auto">
          <a:xfrm>
            <a:off x="627063" y="6021388"/>
            <a:ext cx="5684837" cy="849312"/>
            <a:chOff x="395" y="3793"/>
            <a:chExt cx="3581" cy="535"/>
          </a:xfrm>
        </p:grpSpPr>
        <p:sp>
          <p:nvSpPr>
            <p:cNvPr id="18" name="Freeform 16"/>
            <p:cNvSpPr/>
            <p:nvPr userDrawn="1"/>
          </p:nvSpPr>
          <p:spPr bwMode="auto">
            <a:xfrm>
              <a:off x="1196" y="3793"/>
              <a:ext cx="365" cy="291"/>
            </a:xfrm>
            <a:custGeom>
              <a:avLst/>
              <a:gdLst/>
              <a:ahLst/>
              <a:cxnLst>
                <a:cxn ang="0">
                  <a:pos x="24" y="24"/>
                </a:cxn>
                <a:cxn ang="0">
                  <a:pos x="0" y="60"/>
                </a:cxn>
                <a:cxn ang="0">
                  <a:pos x="66" y="108"/>
                </a:cxn>
                <a:cxn ang="0">
                  <a:pos x="143" y="180"/>
                </a:cxn>
                <a:cxn ang="0">
                  <a:pos x="191" y="168"/>
                </a:cxn>
                <a:cxn ang="0">
                  <a:pos x="341" y="287"/>
                </a:cxn>
                <a:cxn ang="0">
                  <a:pos x="305" y="174"/>
                </a:cxn>
                <a:cxn ang="0">
                  <a:pos x="365" y="132"/>
                </a:cxn>
                <a:cxn ang="0">
                  <a:pos x="359" y="126"/>
                </a:cxn>
                <a:cxn ang="0">
                  <a:pos x="335" y="114"/>
                </a:cxn>
                <a:cxn ang="0">
                  <a:pos x="299" y="90"/>
                </a:cxn>
                <a:cxn ang="0">
                  <a:pos x="257" y="72"/>
                </a:cxn>
                <a:cxn ang="0">
                  <a:pos x="215" y="54"/>
                </a:cxn>
                <a:cxn ang="0">
                  <a:pos x="173" y="36"/>
                </a:cxn>
                <a:cxn ang="0">
                  <a:pos x="143" y="24"/>
                </a:cxn>
                <a:cxn ang="0">
                  <a:pos x="131" y="18"/>
                </a:cxn>
                <a:cxn ang="0">
                  <a:pos x="107" y="18"/>
                </a:cxn>
                <a:cxn ang="0">
                  <a:pos x="95" y="18"/>
                </a:cxn>
                <a:cxn ang="0">
                  <a:pos x="72" y="12"/>
                </a:cxn>
                <a:cxn ang="0">
                  <a:pos x="66" y="12"/>
                </a:cxn>
                <a:cxn ang="0">
                  <a:pos x="54" y="6"/>
                </a:cxn>
                <a:cxn ang="0">
                  <a:pos x="42" y="0"/>
                </a:cxn>
                <a:cxn ang="0">
                  <a:pos x="30" y="0"/>
                </a:cxn>
                <a:cxn ang="0">
                  <a:pos x="24" y="24"/>
                </a:cxn>
                <a:cxn ang="0">
                  <a:pos x="24" y="24"/>
                </a:cxn>
              </a:cxnLst>
              <a:rect l="0" t="0" r="r" b="b"/>
              <a:pathLst>
                <a:path w="365" h="287">
                  <a:moveTo>
                    <a:pt x="24" y="24"/>
                  </a:moveTo>
                  <a:lnTo>
                    <a:pt x="0" y="60"/>
                  </a:lnTo>
                  <a:lnTo>
                    <a:pt x="66" y="108"/>
                  </a:lnTo>
                  <a:lnTo>
                    <a:pt x="143" y="180"/>
                  </a:lnTo>
                  <a:lnTo>
                    <a:pt x="191" y="168"/>
                  </a:lnTo>
                  <a:lnTo>
                    <a:pt x="341" y="287"/>
                  </a:lnTo>
                  <a:lnTo>
                    <a:pt x="305" y="174"/>
                  </a:lnTo>
                  <a:lnTo>
                    <a:pt x="365" y="132"/>
                  </a:lnTo>
                  <a:lnTo>
                    <a:pt x="359" y="126"/>
                  </a:lnTo>
                  <a:lnTo>
                    <a:pt x="335" y="114"/>
                  </a:lnTo>
                  <a:lnTo>
                    <a:pt x="299" y="90"/>
                  </a:lnTo>
                  <a:lnTo>
                    <a:pt x="257" y="72"/>
                  </a:lnTo>
                  <a:lnTo>
                    <a:pt x="215" y="54"/>
                  </a:lnTo>
                  <a:lnTo>
                    <a:pt x="173" y="36"/>
                  </a:lnTo>
                  <a:lnTo>
                    <a:pt x="143" y="24"/>
                  </a:lnTo>
                  <a:lnTo>
                    <a:pt x="131" y="18"/>
                  </a:lnTo>
                  <a:lnTo>
                    <a:pt x="107" y="18"/>
                  </a:lnTo>
                  <a:lnTo>
                    <a:pt x="95" y="18"/>
                  </a:lnTo>
                  <a:lnTo>
                    <a:pt x="72" y="12"/>
                  </a:lnTo>
                  <a:lnTo>
                    <a:pt x="66" y="12"/>
                  </a:lnTo>
                  <a:lnTo>
                    <a:pt x="54" y="6"/>
                  </a:lnTo>
                  <a:lnTo>
                    <a:pt x="42" y="0"/>
                  </a:lnTo>
                  <a:lnTo>
                    <a:pt x="30" y="0"/>
                  </a:lnTo>
                  <a:lnTo>
                    <a:pt x="24" y="24"/>
                  </a:lnTo>
                  <a:lnTo>
                    <a:pt x="24" y="24"/>
                  </a:lnTo>
                  <a:close/>
                </a:path>
              </a:pathLst>
            </a:custGeom>
            <a:solidFill>
              <a:schemeClr val="bg2"/>
            </a:solidFill>
            <a:ln w="9525">
              <a:noFill/>
              <a:round/>
            </a:ln>
          </p:spPr>
          <p:txBody>
            <a:bodyPr/>
            <a:lstStyle/>
            <a:p>
              <a:pPr>
                <a:defRPr/>
              </a:pPr>
              <a:endParaRPr lang="zh-CN" altLang="en-US">
                <a:latin typeface="Arial" panose="020B0604020202020204" pitchFamily="34" charset="0"/>
              </a:endParaRPr>
            </a:p>
          </p:txBody>
        </p:sp>
        <p:sp>
          <p:nvSpPr>
            <p:cNvPr id="19" name="Freeform 17"/>
            <p:cNvSpPr/>
            <p:nvPr userDrawn="1"/>
          </p:nvSpPr>
          <p:spPr bwMode="auto">
            <a:xfrm>
              <a:off x="1943" y="3829"/>
              <a:ext cx="2033" cy="499"/>
            </a:xfrm>
            <a:custGeom>
              <a:avLst/>
              <a:gdLst/>
              <a:ahLst/>
              <a:cxnLst>
                <a:cxn ang="0">
                  <a:pos x="186" y="18"/>
                </a:cxn>
                <a:cxn ang="0">
                  <a:pos x="138" y="6"/>
                </a:cxn>
                <a:cxn ang="0">
                  <a:pos x="96" y="0"/>
                </a:cxn>
                <a:cxn ang="0">
                  <a:pos x="36" y="0"/>
                </a:cxn>
                <a:cxn ang="0">
                  <a:pos x="12" y="25"/>
                </a:cxn>
                <a:cxn ang="0">
                  <a:pos x="0" y="128"/>
                </a:cxn>
                <a:cxn ang="0">
                  <a:pos x="60" y="104"/>
                </a:cxn>
                <a:cxn ang="0">
                  <a:pos x="90" y="134"/>
                </a:cxn>
                <a:cxn ang="0">
                  <a:pos x="150" y="153"/>
                </a:cxn>
                <a:cxn ang="0">
                  <a:pos x="209" y="273"/>
                </a:cxn>
                <a:cxn ang="0">
                  <a:pos x="401" y="359"/>
                </a:cxn>
                <a:cxn ang="0">
                  <a:pos x="777" y="359"/>
                </a:cxn>
                <a:cxn ang="0">
                  <a:pos x="2033" y="499"/>
                </a:cxn>
                <a:cxn ang="0">
                  <a:pos x="2033" y="499"/>
                </a:cxn>
                <a:cxn ang="0">
                  <a:pos x="1991" y="493"/>
                </a:cxn>
                <a:cxn ang="0">
                  <a:pos x="676" y="243"/>
                </a:cxn>
                <a:cxn ang="0">
                  <a:pos x="514" y="159"/>
                </a:cxn>
                <a:cxn ang="0">
                  <a:pos x="425" y="110"/>
                </a:cxn>
                <a:cxn ang="0">
                  <a:pos x="365" y="92"/>
                </a:cxn>
                <a:cxn ang="0">
                  <a:pos x="281" y="61"/>
                </a:cxn>
                <a:cxn ang="0">
                  <a:pos x="186" y="18"/>
                </a:cxn>
                <a:cxn ang="0">
                  <a:pos x="186" y="18"/>
                </a:cxn>
              </a:cxnLst>
              <a:rect l="0" t="0" r="r" b="b"/>
              <a:pathLst>
                <a:path w="2033" h="499">
                  <a:moveTo>
                    <a:pt x="186" y="18"/>
                  </a:moveTo>
                  <a:lnTo>
                    <a:pt x="138" y="6"/>
                  </a:lnTo>
                  <a:lnTo>
                    <a:pt x="96" y="0"/>
                  </a:lnTo>
                  <a:lnTo>
                    <a:pt x="36" y="0"/>
                  </a:lnTo>
                  <a:lnTo>
                    <a:pt x="12" y="25"/>
                  </a:lnTo>
                  <a:lnTo>
                    <a:pt x="0" y="128"/>
                  </a:lnTo>
                  <a:lnTo>
                    <a:pt x="60" y="104"/>
                  </a:lnTo>
                  <a:lnTo>
                    <a:pt x="90" y="134"/>
                  </a:lnTo>
                  <a:lnTo>
                    <a:pt x="150" y="153"/>
                  </a:lnTo>
                  <a:lnTo>
                    <a:pt x="209" y="273"/>
                  </a:lnTo>
                  <a:lnTo>
                    <a:pt x="401" y="359"/>
                  </a:lnTo>
                  <a:lnTo>
                    <a:pt x="777" y="359"/>
                  </a:lnTo>
                  <a:lnTo>
                    <a:pt x="2033" y="499"/>
                  </a:lnTo>
                  <a:lnTo>
                    <a:pt x="2033" y="499"/>
                  </a:lnTo>
                  <a:lnTo>
                    <a:pt x="1991" y="493"/>
                  </a:lnTo>
                  <a:lnTo>
                    <a:pt x="676" y="243"/>
                  </a:lnTo>
                  <a:lnTo>
                    <a:pt x="514" y="159"/>
                  </a:lnTo>
                  <a:lnTo>
                    <a:pt x="425" y="110"/>
                  </a:lnTo>
                  <a:lnTo>
                    <a:pt x="365" y="92"/>
                  </a:lnTo>
                  <a:lnTo>
                    <a:pt x="281" y="61"/>
                  </a:lnTo>
                  <a:lnTo>
                    <a:pt x="186" y="18"/>
                  </a:lnTo>
                  <a:lnTo>
                    <a:pt x="186" y="18"/>
                  </a:lnTo>
                  <a:close/>
                </a:path>
              </a:pathLst>
            </a:custGeom>
            <a:solidFill>
              <a:schemeClr val="bg2"/>
            </a:solidFill>
            <a:ln w="9525">
              <a:noFill/>
              <a:round/>
            </a:ln>
          </p:spPr>
          <p:txBody>
            <a:bodyPr/>
            <a:lstStyle/>
            <a:p>
              <a:pPr>
                <a:defRPr/>
              </a:pPr>
              <a:endParaRPr lang="zh-CN" altLang="en-US">
                <a:latin typeface="Arial" panose="020B0604020202020204" pitchFamily="34" charset="0"/>
              </a:endParaRPr>
            </a:p>
          </p:txBody>
        </p:sp>
        <p:sp>
          <p:nvSpPr>
            <p:cNvPr id="20" name="Freeform 18"/>
            <p:cNvSpPr/>
            <p:nvPr userDrawn="1"/>
          </p:nvSpPr>
          <p:spPr bwMode="auto">
            <a:xfrm>
              <a:off x="1830" y="3823"/>
              <a:ext cx="71" cy="61"/>
            </a:xfrm>
            <a:custGeom>
              <a:avLst/>
              <a:gdLst/>
              <a:ahLst/>
              <a:cxnLst>
                <a:cxn ang="0">
                  <a:pos x="0" y="18"/>
                </a:cxn>
                <a:cxn ang="0">
                  <a:pos x="6" y="18"/>
                </a:cxn>
                <a:cxn ang="0">
                  <a:pos x="12" y="12"/>
                </a:cxn>
                <a:cxn ang="0">
                  <a:pos x="6" y="6"/>
                </a:cxn>
                <a:cxn ang="0">
                  <a:pos x="0" y="0"/>
                </a:cxn>
                <a:cxn ang="0">
                  <a:pos x="29" y="18"/>
                </a:cxn>
                <a:cxn ang="0">
                  <a:pos x="53" y="18"/>
                </a:cxn>
                <a:cxn ang="0">
                  <a:pos x="59" y="30"/>
                </a:cxn>
                <a:cxn ang="0">
                  <a:pos x="65" y="42"/>
                </a:cxn>
                <a:cxn ang="0">
                  <a:pos x="71" y="54"/>
                </a:cxn>
                <a:cxn ang="0">
                  <a:pos x="71" y="60"/>
                </a:cxn>
                <a:cxn ang="0">
                  <a:pos x="59" y="54"/>
                </a:cxn>
                <a:cxn ang="0">
                  <a:pos x="47" y="42"/>
                </a:cxn>
                <a:cxn ang="0">
                  <a:pos x="23" y="30"/>
                </a:cxn>
                <a:cxn ang="0">
                  <a:pos x="23" y="36"/>
                </a:cxn>
                <a:cxn ang="0">
                  <a:pos x="18" y="42"/>
                </a:cxn>
                <a:cxn ang="0">
                  <a:pos x="12" y="48"/>
                </a:cxn>
                <a:cxn ang="0">
                  <a:pos x="6" y="48"/>
                </a:cxn>
                <a:cxn ang="0">
                  <a:pos x="6" y="48"/>
                </a:cxn>
                <a:cxn ang="0">
                  <a:pos x="6" y="36"/>
                </a:cxn>
                <a:cxn ang="0">
                  <a:pos x="0" y="18"/>
                </a:cxn>
                <a:cxn ang="0">
                  <a:pos x="0" y="18"/>
                </a:cxn>
              </a:cxnLst>
              <a:rect l="0" t="0" r="r" b="b"/>
              <a:pathLst>
                <a:path w="71" h="60">
                  <a:moveTo>
                    <a:pt x="0" y="18"/>
                  </a:moveTo>
                  <a:lnTo>
                    <a:pt x="6" y="18"/>
                  </a:lnTo>
                  <a:lnTo>
                    <a:pt x="12" y="12"/>
                  </a:lnTo>
                  <a:lnTo>
                    <a:pt x="6" y="6"/>
                  </a:lnTo>
                  <a:lnTo>
                    <a:pt x="0" y="0"/>
                  </a:lnTo>
                  <a:lnTo>
                    <a:pt x="29" y="18"/>
                  </a:lnTo>
                  <a:lnTo>
                    <a:pt x="53" y="18"/>
                  </a:lnTo>
                  <a:lnTo>
                    <a:pt x="59" y="30"/>
                  </a:lnTo>
                  <a:lnTo>
                    <a:pt x="65" y="42"/>
                  </a:lnTo>
                  <a:lnTo>
                    <a:pt x="71" y="54"/>
                  </a:lnTo>
                  <a:lnTo>
                    <a:pt x="71" y="60"/>
                  </a:lnTo>
                  <a:lnTo>
                    <a:pt x="59" y="54"/>
                  </a:lnTo>
                  <a:lnTo>
                    <a:pt x="47" y="42"/>
                  </a:lnTo>
                  <a:lnTo>
                    <a:pt x="23" y="30"/>
                  </a:lnTo>
                  <a:lnTo>
                    <a:pt x="23" y="36"/>
                  </a:lnTo>
                  <a:lnTo>
                    <a:pt x="18" y="42"/>
                  </a:lnTo>
                  <a:lnTo>
                    <a:pt x="12" y="48"/>
                  </a:lnTo>
                  <a:lnTo>
                    <a:pt x="6" y="48"/>
                  </a:lnTo>
                  <a:lnTo>
                    <a:pt x="6" y="48"/>
                  </a:lnTo>
                  <a:lnTo>
                    <a:pt x="6" y="36"/>
                  </a:lnTo>
                  <a:lnTo>
                    <a:pt x="0" y="18"/>
                  </a:lnTo>
                  <a:lnTo>
                    <a:pt x="0" y="18"/>
                  </a:lnTo>
                  <a:close/>
                </a:path>
              </a:pathLst>
            </a:custGeom>
            <a:solidFill>
              <a:schemeClr val="bg2"/>
            </a:solidFill>
            <a:ln w="9525">
              <a:noFill/>
              <a:round/>
            </a:ln>
          </p:spPr>
          <p:txBody>
            <a:bodyPr/>
            <a:lstStyle/>
            <a:p>
              <a:pPr>
                <a:defRPr/>
              </a:pPr>
              <a:endParaRPr lang="zh-CN" altLang="en-US">
                <a:latin typeface="Arial" panose="020B0604020202020204" pitchFamily="34" charset="0"/>
              </a:endParaRPr>
            </a:p>
          </p:txBody>
        </p:sp>
        <p:sp>
          <p:nvSpPr>
            <p:cNvPr id="21" name="Freeform 19"/>
            <p:cNvSpPr/>
            <p:nvPr userDrawn="1"/>
          </p:nvSpPr>
          <p:spPr bwMode="auto">
            <a:xfrm>
              <a:off x="855" y="3842"/>
              <a:ext cx="161" cy="164"/>
            </a:xfrm>
            <a:custGeom>
              <a:avLst/>
              <a:gdLst/>
              <a:ahLst/>
              <a:cxnLst>
                <a:cxn ang="0">
                  <a:pos x="30" y="0"/>
                </a:cxn>
                <a:cxn ang="0">
                  <a:pos x="48" y="6"/>
                </a:cxn>
                <a:cxn ang="0">
                  <a:pos x="72" y="6"/>
                </a:cxn>
                <a:cxn ang="0">
                  <a:pos x="114" y="12"/>
                </a:cxn>
                <a:cxn ang="0">
                  <a:pos x="96" y="54"/>
                </a:cxn>
                <a:cxn ang="0">
                  <a:pos x="96" y="60"/>
                </a:cxn>
                <a:cxn ang="0">
                  <a:pos x="102" y="72"/>
                </a:cxn>
                <a:cxn ang="0">
                  <a:pos x="108" y="84"/>
                </a:cxn>
                <a:cxn ang="0">
                  <a:pos x="120" y="96"/>
                </a:cxn>
                <a:cxn ang="0">
                  <a:pos x="143" y="114"/>
                </a:cxn>
                <a:cxn ang="0">
                  <a:pos x="155" y="138"/>
                </a:cxn>
                <a:cxn ang="0">
                  <a:pos x="161" y="156"/>
                </a:cxn>
                <a:cxn ang="0">
                  <a:pos x="161" y="162"/>
                </a:cxn>
                <a:cxn ang="0">
                  <a:pos x="96" y="102"/>
                </a:cxn>
                <a:cxn ang="0">
                  <a:pos x="30" y="54"/>
                </a:cxn>
                <a:cxn ang="0">
                  <a:pos x="0" y="0"/>
                </a:cxn>
                <a:cxn ang="0">
                  <a:pos x="30" y="0"/>
                </a:cxn>
                <a:cxn ang="0">
                  <a:pos x="30" y="0"/>
                </a:cxn>
              </a:cxnLst>
              <a:rect l="0" t="0" r="r" b="b"/>
              <a:pathLst>
                <a:path w="161" h="162">
                  <a:moveTo>
                    <a:pt x="30" y="0"/>
                  </a:moveTo>
                  <a:lnTo>
                    <a:pt x="48" y="6"/>
                  </a:lnTo>
                  <a:lnTo>
                    <a:pt x="72" y="6"/>
                  </a:lnTo>
                  <a:lnTo>
                    <a:pt x="114" y="12"/>
                  </a:lnTo>
                  <a:lnTo>
                    <a:pt x="96" y="54"/>
                  </a:lnTo>
                  <a:lnTo>
                    <a:pt x="96" y="60"/>
                  </a:lnTo>
                  <a:lnTo>
                    <a:pt x="102" y="72"/>
                  </a:lnTo>
                  <a:lnTo>
                    <a:pt x="108" y="84"/>
                  </a:lnTo>
                  <a:lnTo>
                    <a:pt x="120" y="96"/>
                  </a:lnTo>
                  <a:lnTo>
                    <a:pt x="143" y="114"/>
                  </a:lnTo>
                  <a:lnTo>
                    <a:pt x="155" y="138"/>
                  </a:lnTo>
                  <a:lnTo>
                    <a:pt x="161" y="156"/>
                  </a:lnTo>
                  <a:lnTo>
                    <a:pt x="161" y="162"/>
                  </a:lnTo>
                  <a:lnTo>
                    <a:pt x="96" y="102"/>
                  </a:lnTo>
                  <a:lnTo>
                    <a:pt x="30" y="54"/>
                  </a:lnTo>
                  <a:lnTo>
                    <a:pt x="0" y="0"/>
                  </a:lnTo>
                  <a:lnTo>
                    <a:pt x="30" y="0"/>
                  </a:lnTo>
                  <a:lnTo>
                    <a:pt x="30" y="0"/>
                  </a:lnTo>
                  <a:close/>
                </a:path>
              </a:pathLst>
            </a:custGeom>
            <a:solidFill>
              <a:schemeClr val="bg2"/>
            </a:solidFill>
            <a:ln w="9525">
              <a:noFill/>
              <a:round/>
            </a:ln>
          </p:spPr>
          <p:txBody>
            <a:bodyPr/>
            <a:lstStyle/>
            <a:p>
              <a:pPr>
                <a:defRPr/>
              </a:pPr>
              <a:endParaRPr lang="zh-CN" altLang="en-US">
                <a:latin typeface="Arial" panose="020B0604020202020204" pitchFamily="34" charset="0"/>
              </a:endParaRPr>
            </a:p>
          </p:txBody>
        </p:sp>
        <p:sp>
          <p:nvSpPr>
            <p:cNvPr id="22" name="Freeform 20"/>
            <p:cNvSpPr/>
            <p:nvPr userDrawn="1"/>
          </p:nvSpPr>
          <p:spPr bwMode="auto">
            <a:xfrm>
              <a:off x="706" y="3854"/>
              <a:ext cx="59" cy="61"/>
            </a:xfrm>
            <a:custGeom>
              <a:avLst/>
              <a:gdLst/>
              <a:ahLst/>
              <a:cxnLst>
                <a:cxn ang="0">
                  <a:pos x="59" y="6"/>
                </a:cxn>
                <a:cxn ang="0">
                  <a:pos x="41" y="30"/>
                </a:cxn>
                <a:cxn ang="0">
                  <a:pos x="41" y="36"/>
                </a:cxn>
                <a:cxn ang="0">
                  <a:pos x="47" y="42"/>
                </a:cxn>
                <a:cxn ang="0">
                  <a:pos x="53" y="54"/>
                </a:cxn>
                <a:cxn ang="0">
                  <a:pos x="53" y="60"/>
                </a:cxn>
                <a:cxn ang="0">
                  <a:pos x="47" y="54"/>
                </a:cxn>
                <a:cxn ang="0">
                  <a:pos x="35" y="48"/>
                </a:cxn>
                <a:cxn ang="0">
                  <a:pos x="23" y="36"/>
                </a:cxn>
                <a:cxn ang="0">
                  <a:pos x="17" y="30"/>
                </a:cxn>
                <a:cxn ang="0">
                  <a:pos x="0" y="0"/>
                </a:cxn>
                <a:cxn ang="0">
                  <a:pos x="59" y="6"/>
                </a:cxn>
                <a:cxn ang="0">
                  <a:pos x="59" y="6"/>
                </a:cxn>
              </a:cxnLst>
              <a:rect l="0" t="0" r="r" b="b"/>
              <a:pathLst>
                <a:path w="59" h="60">
                  <a:moveTo>
                    <a:pt x="59" y="6"/>
                  </a:moveTo>
                  <a:lnTo>
                    <a:pt x="41" y="30"/>
                  </a:lnTo>
                  <a:lnTo>
                    <a:pt x="41" y="36"/>
                  </a:lnTo>
                  <a:lnTo>
                    <a:pt x="47" y="42"/>
                  </a:lnTo>
                  <a:lnTo>
                    <a:pt x="53" y="54"/>
                  </a:lnTo>
                  <a:lnTo>
                    <a:pt x="53" y="60"/>
                  </a:lnTo>
                  <a:lnTo>
                    <a:pt x="47" y="54"/>
                  </a:lnTo>
                  <a:lnTo>
                    <a:pt x="35" y="48"/>
                  </a:lnTo>
                  <a:lnTo>
                    <a:pt x="23" y="36"/>
                  </a:lnTo>
                  <a:lnTo>
                    <a:pt x="17" y="30"/>
                  </a:lnTo>
                  <a:lnTo>
                    <a:pt x="0" y="0"/>
                  </a:lnTo>
                  <a:lnTo>
                    <a:pt x="59" y="6"/>
                  </a:lnTo>
                  <a:lnTo>
                    <a:pt x="59" y="6"/>
                  </a:lnTo>
                  <a:close/>
                </a:path>
              </a:pathLst>
            </a:custGeom>
            <a:solidFill>
              <a:schemeClr val="bg2"/>
            </a:solidFill>
            <a:ln w="9525">
              <a:noFill/>
              <a:round/>
            </a:ln>
          </p:spPr>
          <p:txBody>
            <a:bodyPr/>
            <a:lstStyle/>
            <a:p>
              <a:pPr>
                <a:defRPr/>
              </a:pPr>
              <a:endParaRPr lang="zh-CN" altLang="en-US">
                <a:latin typeface="Arial" panose="020B0604020202020204" pitchFamily="34" charset="0"/>
              </a:endParaRPr>
            </a:p>
          </p:txBody>
        </p:sp>
        <p:sp>
          <p:nvSpPr>
            <p:cNvPr id="23" name="Freeform 21"/>
            <p:cNvSpPr/>
            <p:nvPr userDrawn="1"/>
          </p:nvSpPr>
          <p:spPr bwMode="auto">
            <a:xfrm>
              <a:off x="395" y="3811"/>
              <a:ext cx="245" cy="207"/>
            </a:xfrm>
            <a:custGeom>
              <a:avLst/>
              <a:gdLst/>
              <a:ahLst/>
              <a:cxnLst>
                <a:cxn ang="0">
                  <a:pos x="233" y="36"/>
                </a:cxn>
                <a:cxn ang="0">
                  <a:pos x="245" y="42"/>
                </a:cxn>
                <a:cxn ang="0">
                  <a:pos x="209" y="84"/>
                </a:cxn>
                <a:cxn ang="0">
                  <a:pos x="143" y="132"/>
                </a:cxn>
                <a:cxn ang="0">
                  <a:pos x="167" y="156"/>
                </a:cxn>
                <a:cxn ang="0">
                  <a:pos x="179" y="204"/>
                </a:cxn>
                <a:cxn ang="0">
                  <a:pos x="77" y="132"/>
                </a:cxn>
                <a:cxn ang="0">
                  <a:pos x="47" y="84"/>
                </a:cxn>
                <a:cxn ang="0">
                  <a:pos x="89" y="66"/>
                </a:cxn>
                <a:cxn ang="0">
                  <a:pos x="59" y="36"/>
                </a:cxn>
                <a:cxn ang="0">
                  <a:pos x="0" y="12"/>
                </a:cxn>
                <a:cxn ang="0">
                  <a:pos x="0" y="0"/>
                </a:cxn>
                <a:cxn ang="0">
                  <a:pos x="6" y="0"/>
                </a:cxn>
                <a:cxn ang="0">
                  <a:pos x="12" y="0"/>
                </a:cxn>
                <a:cxn ang="0">
                  <a:pos x="47" y="6"/>
                </a:cxn>
                <a:cxn ang="0">
                  <a:pos x="77" y="6"/>
                </a:cxn>
                <a:cxn ang="0">
                  <a:pos x="83" y="6"/>
                </a:cxn>
                <a:cxn ang="0">
                  <a:pos x="89" y="6"/>
                </a:cxn>
                <a:cxn ang="0">
                  <a:pos x="101" y="12"/>
                </a:cxn>
                <a:cxn ang="0">
                  <a:pos x="125" y="12"/>
                </a:cxn>
                <a:cxn ang="0">
                  <a:pos x="143" y="18"/>
                </a:cxn>
                <a:cxn ang="0">
                  <a:pos x="149" y="18"/>
                </a:cxn>
                <a:cxn ang="0">
                  <a:pos x="149" y="18"/>
                </a:cxn>
                <a:cxn ang="0">
                  <a:pos x="203" y="24"/>
                </a:cxn>
                <a:cxn ang="0">
                  <a:pos x="233" y="36"/>
                </a:cxn>
                <a:cxn ang="0">
                  <a:pos x="233" y="36"/>
                </a:cxn>
              </a:cxnLst>
              <a:rect l="0" t="0" r="r" b="b"/>
              <a:pathLst>
                <a:path w="245" h="204">
                  <a:moveTo>
                    <a:pt x="233" y="36"/>
                  </a:moveTo>
                  <a:lnTo>
                    <a:pt x="245" y="42"/>
                  </a:lnTo>
                  <a:lnTo>
                    <a:pt x="209" y="84"/>
                  </a:lnTo>
                  <a:lnTo>
                    <a:pt x="143" y="132"/>
                  </a:lnTo>
                  <a:lnTo>
                    <a:pt x="167" y="156"/>
                  </a:lnTo>
                  <a:lnTo>
                    <a:pt x="179" y="204"/>
                  </a:lnTo>
                  <a:lnTo>
                    <a:pt x="77" y="132"/>
                  </a:lnTo>
                  <a:lnTo>
                    <a:pt x="47" y="84"/>
                  </a:lnTo>
                  <a:lnTo>
                    <a:pt x="89" y="66"/>
                  </a:lnTo>
                  <a:lnTo>
                    <a:pt x="59" y="36"/>
                  </a:lnTo>
                  <a:lnTo>
                    <a:pt x="0" y="12"/>
                  </a:lnTo>
                  <a:lnTo>
                    <a:pt x="0" y="0"/>
                  </a:lnTo>
                  <a:lnTo>
                    <a:pt x="6" y="0"/>
                  </a:lnTo>
                  <a:lnTo>
                    <a:pt x="12" y="0"/>
                  </a:lnTo>
                  <a:lnTo>
                    <a:pt x="47" y="6"/>
                  </a:lnTo>
                  <a:lnTo>
                    <a:pt x="77" y="6"/>
                  </a:lnTo>
                  <a:lnTo>
                    <a:pt x="83" y="6"/>
                  </a:lnTo>
                  <a:lnTo>
                    <a:pt x="89" y="6"/>
                  </a:lnTo>
                  <a:lnTo>
                    <a:pt x="101" y="12"/>
                  </a:lnTo>
                  <a:lnTo>
                    <a:pt x="125" y="12"/>
                  </a:lnTo>
                  <a:lnTo>
                    <a:pt x="143" y="18"/>
                  </a:lnTo>
                  <a:lnTo>
                    <a:pt x="149" y="18"/>
                  </a:lnTo>
                  <a:lnTo>
                    <a:pt x="149" y="18"/>
                  </a:lnTo>
                  <a:lnTo>
                    <a:pt x="203" y="24"/>
                  </a:lnTo>
                  <a:lnTo>
                    <a:pt x="233" y="36"/>
                  </a:lnTo>
                  <a:lnTo>
                    <a:pt x="233" y="36"/>
                  </a:lnTo>
                  <a:close/>
                </a:path>
              </a:pathLst>
            </a:custGeom>
            <a:solidFill>
              <a:schemeClr val="bg2"/>
            </a:solidFill>
            <a:ln w="9525">
              <a:noFill/>
              <a:round/>
            </a:ln>
          </p:spPr>
          <p:txBody>
            <a:bodyPr/>
            <a:lstStyle/>
            <a:p>
              <a:pPr>
                <a:defRPr/>
              </a:pPr>
              <a:endParaRPr lang="zh-CN" altLang="en-US">
                <a:latin typeface="Arial" panose="020B0604020202020204" pitchFamily="34" charset="0"/>
              </a:endParaRPr>
            </a:p>
          </p:txBody>
        </p:sp>
      </p:grpSp>
      <p:pic>
        <p:nvPicPr>
          <p:cNvPr id="24" name="Picture 2" descr="校标及标准字体"/>
          <p:cNvPicPr>
            <a:picLocks noChangeAspect="1" noChangeArrowheads="1"/>
          </p:cNvPicPr>
          <p:nvPr userDrawn="1"/>
        </p:nvPicPr>
        <p:blipFill>
          <a:blip r:embed="rId2" cstate="print">
            <a:clrChange>
              <a:clrFrom>
                <a:srgbClr val="FFFFFF"/>
              </a:clrFrom>
              <a:clrTo>
                <a:srgbClr val="FFFFFF">
                  <a:alpha val="0"/>
                </a:srgbClr>
              </a:clrTo>
            </a:clrChange>
          </a:blip>
          <a:srcRect/>
          <a:stretch>
            <a:fillRect/>
          </a:stretch>
        </p:blipFill>
        <p:spPr bwMode="auto">
          <a:xfrm>
            <a:off x="6858016" y="-1"/>
            <a:ext cx="2285984" cy="60976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96278" name="Rectangle 22"/>
          <p:cNvSpPr>
            <a:spLocks noGrp="1" noChangeArrowheads="1"/>
          </p:cNvSpPr>
          <p:nvPr>
            <p:ph type="ctrTitle" sz="quarter"/>
          </p:nvPr>
        </p:nvSpPr>
        <p:spPr>
          <a:xfrm>
            <a:off x="457200" y="1447800"/>
            <a:ext cx="8229600" cy="1736725"/>
          </a:xfrm>
        </p:spPr>
        <p:txBody>
          <a:bodyPr/>
          <a:lstStyle>
            <a:lvl1pPr>
              <a:defRPr sz="5400"/>
            </a:lvl1pPr>
          </a:lstStyle>
          <a:p>
            <a:r>
              <a:rPr lang="zh-CN" altLang="en-US"/>
              <a:t>单击此处编辑母版标题样式</a:t>
            </a:r>
            <a:endParaRPr lang="zh-CN" altLang="en-US"/>
          </a:p>
        </p:txBody>
      </p:sp>
      <p:sp>
        <p:nvSpPr>
          <p:cNvPr id="96279" name="Rectangle 23"/>
          <p:cNvSpPr>
            <a:spLocks noGrp="1" noChangeArrowheads="1"/>
          </p:cNvSpPr>
          <p:nvPr>
            <p:ph type="subTitle" sz="quarter" idx="1"/>
          </p:nvPr>
        </p:nvSpPr>
        <p:spPr>
          <a:xfrm>
            <a:off x="1371600" y="3429000"/>
            <a:ext cx="6400800" cy="1752600"/>
          </a:xfrm>
        </p:spPr>
        <p:txBody>
          <a:bodyPr/>
          <a:lstStyle>
            <a:lvl1pPr marL="0" indent="0" algn="ctr">
              <a:buFontTx/>
              <a:buNone/>
              <a:defRPr>
                <a:effectLst>
                  <a:outerShdw blurRad="38100" dist="38100" dir="2700000" algn="tl">
                    <a:srgbClr val="000000"/>
                  </a:outerShdw>
                </a:effectLst>
              </a:defRPr>
            </a:lvl1pPr>
          </a:lstStyle>
          <a:p>
            <a:r>
              <a:rPr lang="zh-CN" altLang="en-US"/>
              <a:t>单击此处编辑母版副标题样式</a:t>
            </a:r>
            <a:endParaRPr lang="zh-CN" altLang="en-US"/>
          </a:p>
        </p:txBody>
      </p:sp>
      <p:sp>
        <p:nvSpPr>
          <p:cNvPr id="25" name="Rectangle 24"/>
          <p:cNvSpPr>
            <a:spLocks noGrp="1" noChangeArrowheads="1"/>
          </p:cNvSpPr>
          <p:nvPr>
            <p:ph type="dt" sz="quarter" idx="10"/>
          </p:nvPr>
        </p:nvSpPr>
        <p:spPr/>
        <p:txBody>
          <a:bodyPr/>
          <a:lstStyle>
            <a:lvl1pPr>
              <a:defRPr sz="1200">
                <a:solidFill>
                  <a:schemeClr val="tx1"/>
                </a:solidFill>
              </a:defRPr>
            </a:lvl1pPr>
          </a:lstStyle>
          <a:p>
            <a:pPr>
              <a:defRPr/>
            </a:pPr>
            <a:fld id="{4FB9D903-BC9C-4532-AD86-9571B5F198FD}" type="datetime1">
              <a:rPr lang="zh-CN" altLang="en-US"/>
            </a:fld>
            <a:endParaRPr lang="en-US" altLang="zh-CN"/>
          </a:p>
        </p:txBody>
      </p:sp>
      <p:sp>
        <p:nvSpPr>
          <p:cNvPr id="26" name="Rectangle 25"/>
          <p:cNvSpPr>
            <a:spLocks noGrp="1" noChangeArrowheads="1"/>
          </p:cNvSpPr>
          <p:nvPr>
            <p:ph type="sldNum" sz="quarter" idx="11"/>
          </p:nvPr>
        </p:nvSpPr>
        <p:spPr/>
        <p:txBody>
          <a:bodyPr/>
          <a:lstStyle>
            <a:lvl1pPr>
              <a:defRPr sz="1200">
                <a:solidFill>
                  <a:schemeClr val="tx1"/>
                </a:solidFill>
              </a:defRPr>
            </a:lvl1pPr>
          </a:lstStyle>
          <a:p>
            <a:pPr>
              <a:defRPr/>
            </a:pPr>
            <a:fld id="{51692B2D-BFBE-431D-BA96-E626753D4BA8}" type="slidenum">
              <a:rPr lang="en-US" altLang="zh-CN"/>
            </a:fld>
            <a:endParaRPr lang="en-US" altLang="zh-CN"/>
          </a:p>
        </p:txBody>
      </p:sp>
      <p:sp>
        <p:nvSpPr>
          <p:cNvPr id="27" name="Rectangle 26"/>
          <p:cNvSpPr>
            <a:spLocks noGrp="1" noChangeArrowheads="1"/>
          </p:cNvSpPr>
          <p:nvPr>
            <p:ph type="ftr" sz="quarter" idx="12"/>
          </p:nvPr>
        </p:nvSpPr>
        <p:spPr>
          <a:xfrm>
            <a:off x="3124200" y="6248400"/>
            <a:ext cx="2895600" cy="457200"/>
          </a:xfrm>
        </p:spPr>
        <p:txBody>
          <a:bodyPr/>
          <a:lstStyle>
            <a:lvl1pPr>
              <a:defRPr sz="1200" b="0">
                <a:solidFill>
                  <a:schemeClr val="tx1"/>
                </a:solidFill>
                <a:ea typeface="+mn-ea"/>
              </a:defRPr>
            </a:lvl1pPr>
          </a:lstStyle>
          <a:p>
            <a:pPr>
              <a:defRPr/>
            </a:pPr>
            <a:r>
              <a:rPr lang="en-US" altLang="zh-CN"/>
              <a:t>南京邮电大学光通信研究所</a:t>
            </a:r>
            <a:endParaRPr lang="en-US" altLang="zh-C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Rectangle 24"/>
          <p:cNvSpPr>
            <a:spLocks noGrp="1" noChangeArrowheads="1"/>
          </p:cNvSpPr>
          <p:nvPr>
            <p:ph type="dt" sz="half" idx="10"/>
          </p:nvPr>
        </p:nvSpPr>
        <p:spPr/>
        <p:txBody>
          <a:bodyPr/>
          <a:lstStyle>
            <a:lvl1pPr>
              <a:defRPr/>
            </a:lvl1pPr>
          </a:lstStyle>
          <a:p>
            <a:pPr>
              <a:defRPr/>
            </a:pPr>
            <a:fld id="{A4B82666-55F5-4EDF-8C54-EA5560CA4075}" type="datetime1">
              <a:rPr lang="zh-CN" altLang="en-US"/>
            </a:fld>
            <a:endParaRPr lang="en-US" altLang="zh-CN"/>
          </a:p>
        </p:txBody>
      </p:sp>
      <p:sp>
        <p:nvSpPr>
          <p:cNvPr id="5" name="Rectangle 25"/>
          <p:cNvSpPr>
            <a:spLocks noGrp="1" noChangeArrowheads="1"/>
          </p:cNvSpPr>
          <p:nvPr>
            <p:ph type="ftr" sz="quarter" idx="11"/>
          </p:nvPr>
        </p:nvSpPr>
        <p:spPr/>
        <p:txBody>
          <a:bodyPr/>
          <a:lstStyle>
            <a:lvl1pPr>
              <a:defRPr/>
            </a:lvl1pPr>
          </a:lstStyle>
          <a:p>
            <a:pPr>
              <a:defRPr/>
            </a:pPr>
            <a:r>
              <a:rPr lang="en-US" altLang="zh-CN"/>
              <a:t>南京邮电大学光通信研究所</a:t>
            </a:r>
            <a:endParaRPr lang="en-US" altLang="zh-CN"/>
          </a:p>
        </p:txBody>
      </p:sp>
      <p:sp>
        <p:nvSpPr>
          <p:cNvPr id="6" name="Rectangle 26"/>
          <p:cNvSpPr>
            <a:spLocks noGrp="1" noChangeArrowheads="1"/>
          </p:cNvSpPr>
          <p:nvPr>
            <p:ph type="sldNum" sz="quarter" idx="12"/>
          </p:nvPr>
        </p:nvSpPr>
        <p:spPr/>
        <p:txBody>
          <a:bodyPr/>
          <a:lstStyle>
            <a:lvl1pPr>
              <a:defRPr/>
            </a:lvl1pPr>
          </a:lstStyle>
          <a:p>
            <a:pPr>
              <a:defRPr/>
            </a:pPr>
            <a:fld id="{27BEA837-96C1-4670-92C1-4C2D49BC77F5}" type="slidenum">
              <a:rPr lang="en-US" altLang="zh-CN"/>
            </a:fld>
            <a:endParaRPr lang="en-US" altLang="zh-C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28600"/>
            <a:ext cx="2057400" cy="58674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28600"/>
            <a:ext cx="6019800" cy="5867400"/>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Rectangle 24"/>
          <p:cNvSpPr>
            <a:spLocks noGrp="1" noChangeArrowheads="1"/>
          </p:cNvSpPr>
          <p:nvPr>
            <p:ph type="dt" sz="half" idx="10"/>
          </p:nvPr>
        </p:nvSpPr>
        <p:spPr/>
        <p:txBody>
          <a:bodyPr/>
          <a:lstStyle>
            <a:lvl1pPr>
              <a:defRPr/>
            </a:lvl1pPr>
          </a:lstStyle>
          <a:p>
            <a:pPr>
              <a:defRPr/>
            </a:pPr>
            <a:fld id="{B591DE81-70A1-4E3D-9B91-09732010B3AD}" type="datetime1">
              <a:rPr lang="zh-CN" altLang="en-US"/>
            </a:fld>
            <a:endParaRPr lang="en-US" altLang="zh-CN"/>
          </a:p>
        </p:txBody>
      </p:sp>
      <p:sp>
        <p:nvSpPr>
          <p:cNvPr id="5" name="Rectangle 25"/>
          <p:cNvSpPr>
            <a:spLocks noGrp="1" noChangeArrowheads="1"/>
          </p:cNvSpPr>
          <p:nvPr>
            <p:ph type="ftr" sz="quarter" idx="11"/>
          </p:nvPr>
        </p:nvSpPr>
        <p:spPr/>
        <p:txBody>
          <a:bodyPr/>
          <a:lstStyle>
            <a:lvl1pPr>
              <a:defRPr/>
            </a:lvl1pPr>
          </a:lstStyle>
          <a:p>
            <a:pPr>
              <a:defRPr/>
            </a:pPr>
            <a:r>
              <a:rPr lang="en-US" altLang="zh-CN"/>
              <a:t>南京邮电大学光通信研究所</a:t>
            </a:r>
            <a:endParaRPr lang="en-US" altLang="zh-CN"/>
          </a:p>
        </p:txBody>
      </p:sp>
      <p:sp>
        <p:nvSpPr>
          <p:cNvPr id="6" name="Rectangle 26"/>
          <p:cNvSpPr>
            <a:spLocks noGrp="1" noChangeArrowheads="1"/>
          </p:cNvSpPr>
          <p:nvPr>
            <p:ph type="sldNum" sz="quarter" idx="12"/>
          </p:nvPr>
        </p:nvSpPr>
        <p:spPr/>
        <p:txBody>
          <a:bodyPr/>
          <a:lstStyle>
            <a:lvl1pPr>
              <a:defRPr/>
            </a:lvl1pPr>
          </a:lstStyle>
          <a:p>
            <a:pPr>
              <a:defRPr/>
            </a:pPr>
            <a:fld id="{57FCE543-1314-416B-9E19-D9EA54FC662E}" type="slidenum">
              <a:rPr lang="en-US" altLang="zh-CN"/>
            </a:fld>
            <a:endParaRPr lang="en-US" altLang="zh-C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28600"/>
            <a:ext cx="8229600"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457200" y="1600200"/>
            <a:ext cx="4038600" cy="44958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4958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Rectangle 24"/>
          <p:cNvSpPr>
            <a:spLocks noGrp="1" noChangeArrowheads="1"/>
          </p:cNvSpPr>
          <p:nvPr>
            <p:ph type="dt" sz="half" idx="10"/>
          </p:nvPr>
        </p:nvSpPr>
        <p:spPr/>
        <p:txBody>
          <a:bodyPr/>
          <a:lstStyle>
            <a:lvl1pPr>
              <a:defRPr/>
            </a:lvl1pPr>
          </a:lstStyle>
          <a:p>
            <a:pPr>
              <a:defRPr/>
            </a:pPr>
            <a:fld id="{0CD36114-E23D-4CEE-A8AC-12BDCAEF939A}" type="datetime1">
              <a:rPr lang="zh-CN" altLang="en-US"/>
            </a:fld>
            <a:endParaRPr lang="en-US" altLang="zh-CN"/>
          </a:p>
        </p:txBody>
      </p:sp>
      <p:sp>
        <p:nvSpPr>
          <p:cNvPr id="6" name="Rectangle 25"/>
          <p:cNvSpPr>
            <a:spLocks noGrp="1" noChangeArrowheads="1"/>
          </p:cNvSpPr>
          <p:nvPr>
            <p:ph type="ftr" sz="quarter" idx="11"/>
          </p:nvPr>
        </p:nvSpPr>
        <p:spPr/>
        <p:txBody>
          <a:bodyPr/>
          <a:lstStyle>
            <a:lvl1pPr>
              <a:defRPr/>
            </a:lvl1pPr>
          </a:lstStyle>
          <a:p>
            <a:pPr>
              <a:defRPr/>
            </a:pPr>
            <a:r>
              <a:rPr lang="en-US" altLang="zh-CN"/>
              <a:t>南京邮电大学光通信研究所</a:t>
            </a:r>
            <a:endParaRPr lang="en-US" altLang="zh-CN"/>
          </a:p>
        </p:txBody>
      </p:sp>
      <p:sp>
        <p:nvSpPr>
          <p:cNvPr id="7" name="Rectangle 26"/>
          <p:cNvSpPr>
            <a:spLocks noGrp="1" noChangeArrowheads="1"/>
          </p:cNvSpPr>
          <p:nvPr>
            <p:ph type="sldNum" sz="quarter" idx="12"/>
          </p:nvPr>
        </p:nvSpPr>
        <p:spPr/>
        <p:txBody>
          <a:bodyPr/>
          <a:lstStyle>
            <a:lvl1pPr>
              <a:defRPr/>
            </a:lvl1pPr>
          </a:lstStyle>
          <a:p>
            <a:pPr>
              <a:defRPr/>
            </a:pPr>
            <a:fld id="{32D17058-598E-4190-9D12-1E4C04951D25}" type="slidenum">
              <a:rPr lang="en-US" altLang="zh-CN"/>
            </a:fld>
            <a:endParaRPr lang="en-US" altLang="zh-CN"/>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AndTwoObj" preserve="1">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28600"/>
            <a:ext cx="8229600" cy="1143000"/>
          </a:xfr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4958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quarter" idx="2"/>
          </p:nvPr>
        </p:nvSpPr>
        <p:spPr>
          <a:xfrm>
            <a:off x="4648200" y="1600200"/>
            <a:ext cx="4038600" cy="21717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内容占位符 4"/>
          <p:cNvSpPr>
            <a:spLocks noGrp="1"/>
          </p:cNvSpPr>
          <p:nvPr>
            <p:ph sz="quarter" idx="3"/>
          </p:nvPr>
        </p:nvSpPr>
        <p:spPr>
          <a:xfrm>
            <a:off x="4648200" y="3924300"/>
            <a:ext cx="4038600" cy="21717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Rectangle 24"/>
          <p:cNvSpPr>
            <a:spLocks noGrp="1" noChangeArrowheads="1"/>
          </p:cNvSpPr>
          <p:nvPr>
            <p:ph type="dt" sz="half" idx="10"/>
          </p:nvPr>
        </p:nvSpPr>
        <p:spPr/>
        <p:txBody>
          <a:bodyPr/>
          <a:lstStyle>
            <a:lvl1pPr>
              <a:defRPr/>
            </a:lvl1pPr>
          </a:lstStyle>
          <a:p>
            <a:pPr>
              <a:defRPr/>
            </a:pPr>
            <a:fld id="{1BCC000B-40BC-419B-BFA3-17791CA0B27F}" type="datetime1">
              <a:rPr lang="zh-CN" altLang="en-US"/>
            </a:fld>
            <a:endParaRPr lang="en-US" altLang="zh-CN"/>
          </a:p>
        </p:txBody>
      </p:sp>
      <p:sp>
        <p:nvSpPr>
          <p:cNvPr id="7" name="Rectangle 25"/>
          <p:cNvSpPr>
            <a:spLocks noGrp="1" noChangeArrowheads="1"/>
          </p:cNvSpPr>
          <p:nvPr>
            <p:ph type="ftr" sz="quarter" idx="11"/>
          </p:nvPr>
        </p:nvSpPr>
        <p:spPr/>
        <p:txBody>
          <a:bodyPr/>
          <a:lstStyle>
            <a:lvl1pPr>
              <a:defRPr/>
            </a:lvl1pPr>
          </a:lstStyle>
          <a:p>
            <a:pPr>
              <a:defRPr/>
            </a:pPr>
            <a:r>
              <a:rPr lang="en-US" altLang="zh-CN"/>
              <a:t>南京邮电大学光通信研究所</a:t>
            </a:r>
            <a:endParaRPr lang="en-US" altLang="zh-CN"/>
          </a:p>
        </p:txBody>
      </p:sp>
      <p:sp>
        <p:nvSpPr>
          <p:cNvPr id="8" name="Rectangle 26"/>
          <p:cNvSpPr>
            <a:spLocks noGrp="1" noChangeArrowheads="1"/>
          </p:cNvSpPr>
          <p:nvPr>
            <p:ph type="sldNum" sz="quarter" idx="12"/>
          </p:nvPr>
        </p:nvSpPr>
        <p:spPr/>
        <p:txBody>
          <a:bodyPr/>
          <a:lstStyle>
            <a:lvl1pPr>
              <a:defRPr/>
            </a:lvl1pPr>
          </a:lstStyle>
          <a:p>
            <a:pPr>
              <a:defRPr/>
            </a:pPr>
            <a:fld id="{C6A9A8A0-6642-40FB-ADE4-DB90C9BCAF35}" type="slidenum">
              <a:rPr lang="en-US" altLang="zh-CN"/>
            </a:fld>
            <a:endParaRPr lang="en-US" altLang="zh-CN"/>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p:cNvSpPr>
            <a:spLocks noGrp="1"/>
          </p:cNvSpPr>
          <p:nvPr>
            <p:ph type="title"/>
          </p:nvPr>
        </p:nvSpPr>
        <p:spPr>
          <a:xfrm>
            <a:off x="457200" y="228600"/>
            <a:ext cx="8229600"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457200" y="1600200"/>
            <a:ext cx="4038600" cy="44958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剪贴画占位符 3"/>
          <p:cNvSpPr>
            <a:spLocks noGrp="1"/>
          </p:cNvSpPr>
          <p:nvPr>
            <p:ph type="clipArt" sz="half" idx="2"/>
          </p:nvPr>
        </p:nvSpPr>
        <p:spPr>
          <a:xfrm>
            <a:off x="4648200" y="1600200"/>
            <a:ext cx="4038600" cy="4495800"/>
          </a:xfrm>
        </p:spPr>
        <p:txBody>
          <a:bodyPr/>
          <a:lstStyle/>
          <a:p>
            <a:pPr lvl="0"/>
            <a:endParaRPr lang="zh-CN" altLang="en-US" noProof="0" smtClean="0"/>
          </a:p>
        </p:txBody>
      </p:sp>
      <p:sp>
        <p:nvSpPr>
          <p:cNvPr id="5" name="Rectangle 24"/>
          <p:cNvSpPr>
            <a:spLocks noGrp="1" noChangeArrowheads="1"/>
          </p:cNvSpPr>
          <p:nvPr>
            <p:ph type="dt" sz="half" idx="10"/>
          </p:nvPr>
        </p:nvSpPr>
        <p:spPr/>
        <p:txBody>
          <a:bodyPr/>
          <a:lstStyle>
            <a:lvl1pPr>
              <a:defRPr/>
            </a:lvl1pPr>
          </a:lstStyle>
          <a:p>
            <a:pPr>
              <a:defRPr/>
            </a:pPr>
            <a:fld id="{41E1589A-77A7-4A84-8418-19A6B2E3F50B}" type="datetime1">
              <a:rPr lang="zh-CN" altLang="en-US"/>
            </a:fld>
            <a:endParaRPr lang="en-US" altLang="zh-CN"/>
          </a:p>
        </p:txBody>
      </p:sp>
      <p:sp>
        <p:nvSpPr>
          <p:cNvPr id="6" name="Rectangle 25"/>
          <p:cNvSpPr>
            <a:spLocks noGrp="1" noChangeArrowheads="1"/>
          </p:cNvSpPr>
          <p:nvPr>
            <p:ph type="ftr" sz="quarter" idx="11"/>
          </p:nvPr>
        </p:nvSpPr>
        <p:spPr/>
        <p:txBody>
          <a:bodyPr/>
          <a:lstStyle>
            <a:lvl1pPr>
              <a:defRPr/>
            </a:lvl1pPr>
          </a:lstStyle>
          <a:p>
            <a:pPr>
              <a:defRPr/>
            </a:pPr>
            <a:r>
              <a:rPr lang="en-US" altLang="zh-CN"/>
              <a:t>南京邮电大学光通信研究所</a:t>
            </a:r>
            <a:endParaRPr lang="en-US" altLang="zh-CN"/>
          </a:p>
        </p:txBody>
      </p:sp>
      <p:sp>
        <p:nvSpPr>
          <p:cNvPr id="7" name="Rectangle 26"/>
          <p:cNvSpPr>
            <a:spLocks noGrp="1" noChangeArrowheads="1"/>
          </p:cNvSpPr>
          <p:nvPr>
            <p:ph type="sldNum" sz="quarter" idx="12"/>
          </p:nvPr>
        </p:nvSpPr>
        <p:spPr/>
        <p:txBody>
          <a:bodyPr/>
          <a:lstStyle>
            <a:lvl1pPr>
              <a:defRPr/>
            </a:lvl1pPr>
          </a:lstStyle>
          <a:p>
            <a:pPr>
              <a:defRPr/>
            </a:pPr>
            <a:fld id="{2510DD06-B67D-42E0-89B6-E2179C773328}" type="slidenum">
              <a:rPr lang="en-US" altLang="zh-CN"/>
            </a:fld>
            <a:endParaRPr lang="en-US" altLang="zh-CN"/>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Only">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457200" y="274638"/>
            <a:ext cx="8229600" cy="5851525"/>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3" name="日期占位符 2"/>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5" name="灯片编号占位符 4"/>
          <p:cNvSpPr>
            <a:spLocks noGrp="1"/>
          </p:cNvSpPr>
          <p:nvPr>
            <p:ph type="sldNum" sz="quarter" idx="12"/>
          </p:nvPr>
        </p:nvSpPr>
        <p:spPr>
          <a:xfrm>
            <a:off x="6553200" y="6245225"/>
            <a:ext cx="2133600" cy="476250"/>
          </a:xfrm>
        </p:spPr>
        <p:txBody>
          <a:bodyPr/>
          <a:lstStyle>
            <a:lvl1pPr>
              <a:defRPr/>
            </a:lvl1pPr>
          </a:lstStyle>
          <a:p>
            <a:fld id="{A791C5B3-1FC8-44CA-8FEA-D30B48EB0F6E}" type="slidenum">
              <a:rPr lang="en-US" altLang="zh-CN"/>
            </a:fld>
            <a:endParaRPr lang="en-US" altLang="zh-CN"/>
          </a:p>
        </p:txBody>
      </p:sp>
    </p:spTree>
  </p:cSld>
  <p:clrMapOvr>
    <a:masterClrMapping/>
  </p:clrMapOvr>
  <p:transition>
    <p:random/>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showMasterSp="0">
  <p:cSld name="标题幻灯片">
    <p:spTree>
      <p:nvGrpSpPr>
        <p:cNvPr id="1" name=""/>
        <p:cNvGrpSpPr/>
        <p:nvPr/>
      </p:nvGrpSpPr>
      <p:grpSpPr>
        <a:xfrm>
          <a:off x="0" y="0"/>
          <a:ext cx="0" cy="0"/>
          <a:chOff x="0" y="0"/>
          <a:chExt cx="0" cy="0"/>
        </a:xfrm>
      </p:grpSpPr>
      <p:grpSp>
        <p:nvGrpSpPr>
          <p:cNvPr id="4" name="Group 2050"/>
          <p:cNvGrpSpPr/>
          <p:nvPr/>
        </p:nvGrpSpPr>
        <p:grpSpPr bwMode="auto">
          <a:xfrm>
            <a:off x="0" y="2438400"/>
            <a:ext cx="9009063" cy="1052513"/>
            <a:chOff x="0" y="1536"/>
            <a:chExt cx="5675" cy="663"/>
          </a:xfrm>
        </p:grpSpPr>
        <p:grpSp>
          <p:nvGrpSpPr>
            <p:cNvPr id="5" name="Group 2051"/>
            <p:cNvGrpSpPr/>
            <p:nvPr/>
          </p:nvGrpSpPr>
          <p:grpSpPr bwMode="auto">
            <a:xfrm>
              <a:off x="183" y="1604"/>
              <a:ext cx="448" cy="299"/>
              <a:chOff x="720" y="336"/>
              <a:chExt cx="624" cy="432"/>
            </a:xfrm>
          </p:grpSpPr>
          <p:sp>
            <p:nvSpPr>
              <p:cNvPr id="12" name="Rectangle 2052"/>
              <p:cNvSpPr>
                <a:spLocks noChangeArrowheads="1"/>
              </p:cNvSpPr>
              <p:nvPr/>
            </p:nvSpPr>
            <p:spPr bwMode="auto">
              <a:xfrm>
                <a:off x="720" y="336"/>
                <a:ext cx="384" cy="432"/>
              </a:xfrm>
              <a:prstGeom prst="rect">
                <a:avLst/>
              </a:prstGeom>
              <a:solidFill>
                <a:schemeClr val="folHlink"/>
              </a:solidFill>
              <a:ln w="9525">
                <a:noFill/>
                <a:miter lim="800000"/>
              </a:ln>
              <a:effectLst/>
            </p:spPr>
            <p:txBody>
              <a:bodyPr wrap="none" anchor="ctr"/>
              <a:lstStyle/>
              <a:p>
                <a:pPr>
                  <a:defRPr/>
                </a:pPr>
                <a:endParaRPr kumimoji="1" lang="zh-CN" altLang="en-US" sz="2400" b="1">
                  <a:solidFill>
                    <a:srgbClr val="000000"/>
                  </a:solidFill>
                  <a:latin typeface="Tahoma" panose="020B0604030504040204" pitchFamily="34" charset="0"/>
                  <a:ea typeface="宋体" panose="02010600030101010101" pitchFamily="2" charset="-122"/>
                </a:endParaRPr>
              </a:p>
            </p:txBody>
          </p:sp>
          <p:sp>
            <p:nvSpPr>
              <p:cNvPr id="13" name="Rectangle 2053"/>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w="9525">
                <a:noFill/>
                <a:miter lim="800000"/>
              </a:ln>
              <a:effectLst/>
            </p:spPr>
            <p:txBody>
              <a:bodyPr wrap="none" anchor="ctr"/>
              <a:lstStyle/>
              <a:p>
                <a:pPr>
                  <a:defRPr/>
                </a:pPr>
                <a:endParaRPr kumimoji="1" lang="zh-CN" altLang="en-US" sz="2400" b="1">
                  <a:solidFill>
                    <a:srgbClr val="000000"/>
                  </a:solidFill>
                  <a:latin typeface="Tahoma" panose="020B0604030504040204" pitchFamily="34" charset="0"/>
                  <a:ea typeface="宋体" panose="02010600030101010101" pitchFamily="2" charset="-122"/>
                </a:endParaRPr>
              </a:p>
            </p:txBody>
          </p:sp>
        </p:grpSp>
        <p:grpSp>
          <p:nvGrpSpPr>
            <p:cNvPr id="6" name="Group 2054"/>
            <p:cNvGrpSpPr/>
            <p:nvPr/>
          </p:nvGrpSpPr>
          <p:grpSpPr bwMode="auto">
            <a:xfrm>
              <a:off x="261" y="1870"/>
              <a:ext cx="465" cy="299"/>
              <a:chOff x="912" y="2640"/>
              <a:chExt cx="672" cy="432"/>
            </a:xfrm>
          </p:grpSpPr>
          <p:sp>
            <p:nvSpPr>
              <p:cNvPr id="10" name="Rectangle 2055"/>
              <p:cNvSpPr>
                <a:spLocks noChangeArrowheads="1"/>
              </p:cNvSpPr>
              <p:nvPr/>
            </p:nvSpPr>
            <p:spPr bwMode="auto">
              <a:xfrm>
                <a:off x="912" y="2640"/>
                <a:ext cx="384" cy="432"/>
              </a:xfrm>
              <a:prstGeom prst="rect">
                <a:avLst/>
              </a:prstGeom>
              <a:solidFill>
                <a:schemeClr val="accent2"/>
              </a:solidFill>
              <a:ln w="9525">
                <a:noFill/>
                <a:miter lim="800000"/>
              </a:ln>
              <a:effectLst/>
            </p:spPr>
            <p:txBody>
              <a:bodyPr wrap="none" anchor="ctr"/>
              <a:lstStyle/>
              <a:p>
                <a:pPr>
                  <a:defRPr/>
                </a:pPr>
                <a:endParaRPr kumimoji="1" lang="zh-CN" altLang="en-US" sz="2400" b="1">
                  <a:solidFill>
                    <a:srgbClr val="000000"/>
                  </a:solidFill>
                  <a:latin typeface="Tahoma" panose="020B0604030504040204" pitchFamily="34" charset="0"/>
                  <a:ea typeface="宋体" panose="02010600030101010101" pitchFamily="2" charset="-122"/>
                </a:endParaRPr>
              </a:p>
            </p:txBody>
          </p:sp>
          <p:sp>
            <p:nvSpPr>
              <p:cNvPr id="11" name="Rectangle 2056"/>
              <p:cNvSpPr>
                <a:spLocks noChangeArrowheads="1"/>
              </p:cNvSpPr>
              <p:nvPr/>
            </p:nvSpPr>
            <p:spPr bwMode="auto">
              <a:xfrm>
                <a:off x="1249" y="2640"/>
                <a:ext cx="335" cy="432"/>
              </a:xfrm>
              <a:prstGeom prst="rect">
                <a:avLst/>
              </a:prstGeom>
              <a:gradFill rotWithShape="0">
                <a:gsLst>
                  <a:gs pos="0">
                    <a:schemeClr val="accent2"/>
                  </a:gs>
                  <a:gs pos="100000">
                    <a:schemeClr val="bg1"/>
                  </a:gs>
                </a:gsLst>
                <a:lin ang="0" scaled="1"/>
              </a:gradFill>
              <a:ln w="9525">
                <a:noFill/>
                <a:miter lim="800000"/>
              </a:ln>
              <a:effectLst/>
            </p:spPr>
            <p:txBody>
              <a:bodyPr wrap="none" anchor="ctr"/>
              <a:lstStyle/>
              <a:p>
                <a:pPr>
                  <a:defRPr/>
                </a:pPr>
                <a:endParaRPr kumimoji="1" lang="zh-CN" altLang="en-US" sz="2400" b="1">
                  <a:solidFill>
                    <a:srgbClr val="000000"/>
                  </a:solidFill>
                  <a:latin typeface="Tahoma" panose="020B0604030504040204" pitchFamily="34" charset="0"/>
                  <a:ea typeface="宋体" panose="02010600030101010101" pitchFamily="2" charset="-122"/>
                </a:endParaRPr>
              </a:p>
            </p:txBody>
          </p:sp>
        </p:grpSp>
        <p:sp>
          <p:nvSpPr>
            <p:cNvPr id="7" name="Rectangle 2057"/>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w="9525">
              <a:noFill/>
              <a:miter lim="800000"/>
            </a:ln>
            <a:effectLst/>
          </p:spPr>
          <p:txBody>
            <a:bodyPr wrap="none" anchor="ctr"/>
            <a:lstStyle/>
            <a:p>
              <a:pPr>
                <a:defRPr/>
              </a:pPr>
              <a:endParaRPr kumimoji="1" lang="zh-CN" altLang="en-US" sz="2400" b="1">
                <a:solidFill>
                  <a:srgbClr val="000000"/>
                </a:solidFill>
                <a:latin typeface="Tahoma" panose="020B0604030504040204" pitchFamily="34" charset="0"/>
                <a:ea typeface="宋体" panose="02010600030101010101" pitchFamily="2" charset="-122"/>
              </a:endParaRPr>
            </a:p>
          </p:txBody>
        </p:sp>
        <p:sp>
          <p:nvSpPr>
            <p:cNvPr id="8" name="Rectangle 2058"/>
            <p:cNvSpPr>
              <a:spLocks noChangeArrowheads="1"/>
            </p:cNvSpPr>
            <p:nvPr/>
          </p:nvSpPr>
          <p:spPr bwMode="auto">
            <a:xfrm>
              <a:off x="400" y="1536"/>
              <a:ext cx="20" cy="663"/>
            </a:xfrm>
            <a:prstGeom prst="rect">
              <a:avLst/>
            </a:prstGeom>
            <a:solidFill>
              <a:schemeClr val="bg2"/>
            </a:solidFill>
            <a:ln w="9525">
              <a:noFill/>
              <a:miter lim="800000"/>
            </a:ln>
            <a:effectLst/>
          </p:spPr>
          <p:txBody>
            <a:bodyPr wrap="none" anchor="ctr"/>
            <a:lstStyle/>
            <a:p>
              <a:pPr>
                <a:defRPr/>
              </a:pPr>
              <a:endParaRPr kumimoji="1" lang="zh-CN" altLang="en-US" sz="2400" b="1">
                <a:solidFill>
                  <a:srgbClr val="000000"/>
                </a:solidFill>
                <a:latin typeface="Tahoma" panose="020B0604030504040204" pitchFamily="34" charset="0"/>
                <a:ea typeface="宋体" panose="02010600030101010101" pitchFamily="2" charset="-122"/>
              </a:endParaRPr>
            </a:p>
          </p:txBody>
        </p:sp>
        <p:sp>
          <p:nvSpPr>
            <p:cNvPr id="9" name="Rectangle 2059"/>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w="9525">
              <a:noFill/>
              <a:miter lim="800000"/>
            </a:ln>
            <a:effectLst/>
          </p:spPr>
          <p:txBody>
            <a:bodyPr wrap="none" anchor="ctr"/>
            <a:lstStyle/>
            <a:p>
              <a:pPr>
                <a:defRPr/>
              </a:pPr>
              <a:endParaRPr kumimoji="1" lang="zh-CN" altLang="en-US" sz="2400" b="1">
                <a:solidFill>
                  <a:srgbClr val="000000"/>
                </a:solidFill>
                <a:latin typeface="Tahoma" panose="020B0604030504040204" pitchFamily="34" charset="0"/>
                <a:ea typeface="宋体" panose="02010600030101010101" pitchFamily="2" charset="-122"/>
              </a:endParaRPr>
            </a:p>
          </p:txBody>
        </p:sp>
      </p:grpSp>
      <p:sp>
        <p:nvSpPr>
          <p:cNvPr id="115724" name="Rectangle 2060"/>
          <p:cNvSpPr>
            <a:spLocks noGrp="1" noChangeArrowheads="1"/>
          </p:cNvSpPr>
          <p:nvPr>
            <p:ph type="ctrTitle"/>
          </p:nvPr>
        </p:nvSpPr>
        <p:spPr bwMode="auto">
          <a:xfrm>
            <a:off x="990600" y="1828800"/>
            <a:ext cx="7772400" cy="1143000"/>
          </a:xfrm>
          <a:prstGeom prst="rect">
            <a:avLst/>
          </a:prstGeom>
          <a:noFill/>
          <a:ln>
            <a:miter lim="800000"/>
          </a:ln>
        </p:spPr>
        <p:txBody>
          <a:bodyPr vert="horz" wrap="square" lIns="91440" tIns="45720" rIns="91440" bIns="45720" numCol="1" anchor="b" anchorCtr="0" compatLnSpc="1"/>
          <a:lstStyle>
            <a:lvl1pPr>
              <a:defRPr/>
            </a:lvl1pPr>
          </a:lstStyle>
          <a:p>
            <a:r>
              <a:rPr lang="zh-CN" altLang="en-US"/>
              <a:t>单击此处编辑母版标题样式</a:t>
            </a:r>
            <a:endParaRPr lang="zh-CN" altLang="en-US"/>
          </a:p>
        </p:txBody>
      </p:sp>
      <p:sp>
        <p:nvSpPr>
          <p:cNvPr id="115725" name="Rectangle 2061"/>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r>
              <a:rPr lang="zh-CN" altLang="en-US"/>
              <a:t>单击此处编辑母版副标题样式</a:t>
            </a:r>
            <a:endParaRPr lang="zh-CN" altLang="en-US"/>
          </a:p>
        </p:txBody>
      </p:sp>
      <p:sp>
        <p:nvSpPr>
          <p:cNvPr id="14" name="Rectangle 2062"/>
          <p:cNvSpPr>
            <a:spLocks noGrp="1" noChangeArrowheads="1"/>
          </p:cNvSpPr>
          <p:nvPr>
            <p:ph type="dt" sz="half" idx="10"/>
          </p:nvPr>
        </p:nvSpPr>
        <p:spPr>
          <a:xfrm>
            <a:off x="990600" y="6248400"/>
            <a:ext cx="1905000" cy="457200"/>
          </a:xfrm>
        </p:spPr>
        <p:txBody>
          <a:bodyPr/>
          <a:lstStyle>
            <a:lvl1pPr>
              <a:defRPr>
                <a:solidFill>
                  <a:srgbClr val="1C1C1C"/>
                </a:solidFill>
                <a:latin typeface="Arial" panose="020B0604020202020204" pitchFamily="34" charset="0"/>
                <a:ea typeface="隶书" panose="02010509060101010101" pitchFamily="49" charset="-122"/>
              </a:defRPr>
            </a:lvl1pPr>
          </a:lstStyle>
          <a:p>
            <a:pPr>
              <a:defRPr/>
            </a:pPr>
            <a:endParaRPr lang="en-US" altLang="zh-CN"/>
          </a:p>
        </p:txBody>
      </p:sp>
      <p:sp>
        <p:nvSpPr>
          <p:cNvPr id="15" name="Rectangle 2063"/>
          <p:cNvSpPr>
            <a:spLocks noGrp="1" noChangeArrowheads="1"/>
          </p:cNvSpPr>
          <p:nvPr>
            <p:ph type="ftr" sz="quarter" idx="11"/>
          </p:nvPr>
        </p:nvSpPr>
        <p:spPr>
          <a:xfrm>
            <a:off x="3429000" y="6248400"/>
            <a:ext cx="2895600" cy="457200"/>
          </a:xfrm>
        </p:spPr>
        <p:txBody>
          <a:bodyPr/>
          <a:lstStyle>
            <a:lvl1pPr>
              <a:defRPr>
                <a:solidFill>
                  <a:srgbClr val="1C1C1C"/>
                </a:solidFill>
                <a:latin typeface="Arial" panose="020B0604020202020204" pitchFamily="34" charset="0"/>
                <a:ea typeface="隶书" panose="02010509060101010101" pitchFamily="49" charset="-122"/>
              </a:defRPr>
            </a:lvl1pPr>
          </a:lstStyle>
          <a:p>
            <a:pPr>
              <a:defRPr/>
            </a:pPr>
            <a:endParaRPr lang="en-US" altLang="zh-CN"/>
          </a:p>
        </p:txBody>
      </p:sp>
      <p:sp>
        <p:nvSpPr>
          <p:cNvPr id="16" name="Rectangle 2064"/>
          <p:cNvSpPr>
            <a:spLocks noGrp="1" noChangeArrowheads="1"/>
          </p:cNvSpPr>
          <p:nvPr>
            <p:ph type="sldNum" sz="quarter" idx="12"/>
          </p:nvPr>
        </p:nvSpPr>
        <p:spPr>
          <a:xfrm>
            <a:off x="6858000" y="6248400"/>
            <a:ext cx="1905000" cy="457200"/>
          </a:xfrm>
        </p:spPr>
        <p:txBody>
          <a:bodyPr/>
          <a:lstStyle>
            <a:lvl1pPr>
              <a:defRPr>
                <a:solidFill>
                  <a:srgbClr val="1C1C1C"/>
                </a:solidFill>
                <a:latin typeface="Arial" panose="020B0604020202020204" pitchFamily="34" charset="0"/>
                <a:ea typeface="隶书" panose="02010509060101010101" pitchFamily="49" charset="-122"/>
              </a:defRPr>
            </a:lvl1pPr>
          </a:lstStyle>
          <a:p>
            <a:pPr>
              <a:defRPr/>
            </a:pPr>
            <a:fld id="{0F14D336-DD36-4738-B988-CE73A734F73D}" type="slidenum">
              <a:rPr lang="en-US" altLang="zh-CN"/>
            </a:fld>
            <a:endParaRPr lang="en-US" altLang="zh-CN"/>
          </a:p>
        </p:txBody>
      </p:sp>
    </p:spTree>
  </p:cSld>
  <p:clrMapOvr>
    <a:masterClrMapping/>
  </p:clrMapOvr>
  <p:transition spd="slow">
    <p:pull dir="ru"/>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atin typeface="Arial" panose="020B0604020202020204" pitchFamily="34" charset="0"/>
                <a:ea typeface="隶书" panose="02010509060101010101" pitchFamily="49" charset="-122"/>
              </a:defRPr>
            </a:lvl1pPr>
          </a:lstStyle>
          <a:p>
            <a:pPr>
              <a:defRPr/>
            </a:pPr>
            <a:endParaRPr lang="en-US" altLang="zh-CN"/>
          </a:p>
        </p:txBody>
      </p:sp>
      <p:sp>
        <p:nvSpPr>
          <p:cNvPr id="5" name="页脚占位符 4"/>
          <p:cNvSpPr>
            <a:spLocks noGrp="1"/>
          </p:cNvSpPr>
          <p:nvPr>
            <p:ph type="ftr" sz="quarter" idx="11"/>
          </p:nvPr>
        </p:nvSpPr>
        <p:spPr/>
        <p:txBody>
          <a:bodyPr/>
          <a:lstStyle>
            <a:lvl1pPr>
              <a:defRPr>
                <a:latin typeface="Arial" panose="020B0604020202020204" pitchFamily="34" charset="0"/>
                <a:ea typeface="隶书" panose="02010509060101010101" pitchFamily="49" charset="-122"/>
              </a:defRPr>
            </a:lvl1pPr>
          </a:lstStyle>
          <a:p>
            <a:pPr>
              <a:defRPr/>
            </a:pPr>
            <a:endParaRPr lang="en-US" altLang="zh-CN"/>
          </a:p>
        </p:txBody>
      </p:sp>
      <p:sp>
        <p:nvSpPr>
          <p:cNvPr id="6" name="灯片编号占位符 5"/>
          <p:cNvSpPr>
            <a:spLocks noGrp="1"/>
          </p:cNvSpPr>
          <p:nvPr>
            <p:ph type="sldNum" sz="quarter" idx="12"/>
          </p:nvPr>
        </p:nvSpPr>
        <p:spPr/>
        <p:txBody>
          <a:bodyPr/>
          <a:lstStyle>
            <a:lvl1pPr>
              <a:defRPr>
                <a:latin typeface="Arial" panose="020B0604020202020204" pitchFamily="34" charset="0"/>
                <a:ea typeface="隶书" panose="02010509060101010101" pitchFamily="49" charset="-122"/>
              </a:defRPr>
            </a:lvl1pPr>
          </a:lstStyle>
          <a:p>
            <a:pPr>
              <a:defRPr/>
            </a:pPr>
            <a:fld id="{876BE0AF-2C1E-4727-B487-131ECA836B27}" type="slidenum">
              <a:rPr lang="en-US" altLang="zh-CN"/>
            </a:fld>
            <a:endParaRPr lang="en-US" altLang="zh-CN"/>
          </a:p>
        </p:txBody>
      </p:sp>
    </p:spTree>
  </p:cSld>
  <p:clrMapOvr>
    <a:masterClrMapping/>
  </p:clrMapOvr>
  <p:transition spd="slow">
    <p:pull dir="ru"/>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lvl1pPr>
              <a:defRPr>
                <a:latin typeface="Arial" panose="020B0604020202020204" pitchFamily="34" charset="0"/>
                <a:ea typeface="隶书" panose="02010509060101010101" pitchFamily="49" charset="-122"/>
              </a:defRPr>
            </a:lvl1pPr>
          </a:lstStyle>
          <a:p>
            <a:pPr>
              <a:defRPr/>
            </a:pPr>
            <a:endParaRPr lang="en-US" altLang="zh-CN"/>
          </a:p>
        </p:txBody>
      </p:sp>
      <p:sp>
        <p:nvSpPr>
          <p:cNvPr id="5" name="页脚占位符 4"/>
          <p:cNvSpPr>
            <a:spLocks noGrp="1"/>
          </p:cNvSpPr>
          <p:nvPr>
            <p:ph type="ftr" sz="quarter" idx="11"/>
          </p:nvPr>
        </p:nvSpPr>
        <p:spPr/>
        <p:txBody>
          <a:bodyPr/>
          <a:lstStyle>
            <a:lvl1pPr>
              <a:defRPr>
                <a:latin typeface="Arial" panose="020B0604020202020204" pitchFamily="34" charset="0"/>
                <a:ea typeface="隶书" panose="02010509060101010101" pitchFamily="49" charset="-122"/>
              </a:defRPr>
            </a:lvl1pPr>
          </a:lstStyle>
          <a:p>
            <a:pPr>
              <a:defRPr/>
            </a:pPr>
            <a:endParaRPr lang="en-US" altLang="zh-CN"/>
          </a:p>
        </p:txBody>
      </p:sp>
      <p:sp>
        <p:nvSpPr>
          <p:cNvPr id="6" name="灯片编号占位符 5"/>
          <p:cNvSpPr>
            <a:spLocks noGrp="1"/>
          </p:cNvSpPr>
          <p:nvPr>
            <p:ph type="sldNum" sz="quarter" idx="12"/>
          </p:nvPr>
        </p:nvSpPr>
        <p:spPr/>
        <p:txBody>
          <a:bodyPr/>
          <a:lstStyle>
            <a:lvl1pPr>
              <a:defRPr>
                <a:latin typeface="Arial" panose="020B0604020202020204" pitchFamily="34" charset="0"/>
                <a:ea typeface="隶书" panose="02010509060101010101" pitchFamily="49" charset="-122"/>
              </a:defRPr>
            </a:lvl1pPr>
          </a:lstStyle>
          <a:p>
            <a:pPr>
              <a:defRPr/>
            </a:pPr>
            <a:fld id="{0949CC8B-6FEB-437F-9B3E-4E0F5AEC4E0D}" type="slidenum">
              <a:rPr lang="en-US" altLang="zh-CN"/>
            </a:fld>
            <a:endParaRPr lang="en-US" altLang="zh-CN"/>
          </a:p>
        </p:txBody>
      </p:sp>
    </p:spTree>
  </p:cSld>
  <p:clrMapOvr>
    <a:masterClrMapping/>
  </p:clrMapOvr>
  <p:transition spd="slow">
    <p:pull dir="ru"/>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1182688" y="2017713"/>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5145088" y="2017713"/>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lvl1pPr>
              <a:defRPr>
                <a:latin typeface="Arial" panose="020B0604020202020204" pitchFamily="34" charset="0"/>
                <a:ea typeface="隶书" panose="02010509060101010101" pitchFamily="49" charset="-122"/>
              </a:defRPr>
            </a:lvl1pPr>
          </a:lstStyle>
          <a:p>
            <a:pPr>
              <a:defRPr/>
            </a:pPr>
            <a:endParaRPr lang="en-US" altLang="zh-CN"/>
          </a:p>
        </p:txBody>
      </p:sp>
      <p:sp>
        <p:nvSpPr>
          <p:cNvPr id="6" name="页脚占位符 5"/>
          <p:cNvSpPr>
            <a:spLocks noGrp="1"/>
          </p:cNvSpPr>
          <p:nvPr>
            <p:ph type="ftr" sz="quarter" idx="11"/>
          </p:nvPr>
        </p:nvSpPr>
        <p:spPr/>
        <p:txBody>
          <a:bodyPr/>
          <a:lstStyle>
            <a:lvl1pPr>
              <a:defRPr>
                <a:latin typeface="Arial" panose="020B0604020202020204" pitchFamily="34" charset="0"/>
                <a:ea typeface="隶书" panose="02010509060101010101" pitchFamily="49" charset="-122"/>
              </a:defRPr>
            </a:lvl1pPr>
          </a:lstStyle>
          <a:p>
            <a:pPr>
              <a:defRPr/>
            </a:pPr>
            <a:endParaRPr lang="en-US" altLang="zh-CN"/>
          </a:p>
        </p:txBody>
      </p:sp>
      <p:sp>
        <p:nvSpPr>
          <p:cNvPr id="7" name="灯片编号占位符 6"/>
          <p:cNvSpPr>
            <a:spLocks noGrp="1"/>
          </p:cNvSpPr>
          <p:nvPr>
            <p:ph type="sldNum" sz="quarter" idx="12"/>
          </p:nvPr>
        </p:nvSpPr>
        <p:spPr/>
        <p:txBody>
          <a:bodyPr/>
          <a:lstStyle>
            <a:lvl1pPr>
              <a:defRPr>
                <a:latin typeface="Arial" panose="020B0604020202020204" pitchFamily="34" charset="0"/>
                <a:ea typeface="隶书" panose="02010509060101010101" pitchFamily="49" charset="-122"/>
              </a:defRPr>
            </a:lvl1pPr>
          </a:lstStyle>
          <a:p>
            <a:pPr>
              <a:defRPr/>
            </a:pPr>
            <a:fld id="{DC84E57F-B32A-43AE-AEC3-B1B8026EF00A}" type="slidenum">
              <a:rPr lang="en-US" altLang="zh-CN"/>
            </a:fld>
            <a:endParaRPr lang="en-US" altLang="zh-CN"/>
          </a:p>
        </p:txBody>
      </p:sp>
    </p:spTree>
  </p:cSld>
  <p:clrMapOvr>
    <a:masterClrMapping/>
  </p:clrMapOvr>
  <p:transition spd="slow">
    <p:pull dir="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pic>
        <p:nvPicPr>
          <p:cNvPr id="4" name="Picture 2" descr="校标及标准字体"/>
          <p:cNvPicPr>
            <a:picLocks noChangeAspect="1" noChangeArrowheads="1"/>
          </p:cNvPicPr>
          <p:nvPr userDrawn="1"/>
        </p:nvPicPr>
        <p:blipFill>
          <a:blip r:embed="rId2" cstate="print">
            <a:clrChange>
              <a:clrFrom>
                <a:srgbClr val="FFFFFF"/>
              </a:clrFrom>
              <a:clrTo>
                <a:srgbClr val="FFFFFF">
                  <a:alpha val="0"/>
                </a:srgbClr>
              </a:clrTo>
            </a:clrChange>
          </a:blip>
          <a:srcRect/>
          <a:stretch>
            <a:fillRect/>
          </a:stretch>
        </p:blipFill>
        <p:spPr bwMode="auto">
          <a:xfrm>
            <a:off x="6858016" y="-1"/>
            <a:ext cx="2285984" cy="60976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标题 1"/>
          <p:cNvSpPr>
            <a:spLocks noGrp="1"/>
          </p:cNvSpPr>
          <p:nvPr>
            <p:ph type="title"/>
          </p:nvPr>
        </p:nvSpPr>
        <p:spPr/>
        <p:txBody>
          <a:bodyPr/>
          <a:lstStyle/>
          <a:p>
            <a:r>
              <a:rPr lang="zh-CN" altLang="en-US" dirty="0" smtClean="0"/>
              <a:t>单击此处编辑母版标题样式</a:t>
            </a:r>
            <a:endParaRPr lang="zh-CN" altLang="en-US" dirty="0"/>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Rectangle 24"/>
          <p:cNvSpPr>
            <a:spLocks noGrp="1" noChangeArrowheads="1"/>
          </p:cNvSpPr>
          <p:nvPr>
            <p:ph type="dt" sz="half" idx="10"/>
          </p:nvPr>
        </p:nvSpPr>
        <p:spPr/>
        <p:txBody>
          <a:bodyPr/>
          <a:lstStyle>
            <a:lvl1pPr>
              <a:defRPr/>
            </a:lvl1pPr>
          </a:lstStyle>
          <a:p>
            <a:pPr>
              <a:defRPr/>
            </a:pPr>
            <a:fld id="{95D55FFE-A843-4CF2-A6EC-0D2D1673AF52}" type="datetime1">
              <a:rPr lang="zh-CN" altLang="en-US"/>
            </a:fld>
            <a:endParaRPr lang="en-US" altLang="zh-CN"/>
          </a:p>
        </p:txBody>
      </p:sp>
      <p:sp>
        <p:nvSpPr>
          <p:cNvPr id="6" name="Rectangle 25"/>
          <p:cNvSpPr>
            <a:spLocks noGrp="1" noChangeArrowheads="1"/>
          </p:cNvSpPr>
          <p:nvPr>
            <p:ph type="ftr" sz="quarter" idx="11"/>
          </p:nvPr>
        </p:nvSpPr>
        <p:spPr/>
        <p:txBody>
          <a:bodyPr/>
          <a:lstStyle>
            <a:lvl1pPr>
              <a:defRPr/>
            </a:lvl1pPr>
          </a:lstStyle>
          <a:p>
            <a:pPr>
              <a:defRPr/>
            </a:pPr>
            <a:r>
              <a:rPr lang="en-US" altLang="zh-CN"/>
              <a:t>南京邮电大学光通信研究所</a:t>
            </a:r>
            <a:endParaRPr lang="en-US" altLang="zh-CN"/>
          </a:p>
        </p:txBody>
      </p:sp>
      <p:sp>
        <p:nvSpPr>
          <p:cNvPr id="7" name="Rectangle 26"/>
          <p:cNvSpPr>
            <a:spLocks noGrp="1" noChangeArrowheads="1"/>
          </p:cNvSpPr>
          <p:nvPr>
            <p:ph type="sldNum" sz="quarter" idx="12"/>
          </p:nvPr>
        </p:nvSpPr>
        <p:spPr/>
        <p:txBody>
          <a:bodyPr/>
          <a:lstStyle>
            <a:lvl1pPr>
              <a:defRPr/>
            </a:lvl1pPr>
          </a:lstStyle>
          <a:p>
            <a:pPr>
              <a:defRPr/>
            </a:pPr>
            <a:fld id="{0B621822-0F57-40E7-AB49-CF2F5547FE66}" type="slidenum">
              <a:rPr lang="en-US" altLang="zh-CN"/>
            </a:fld>
            <a:endParaRPr lang="en-US" altLang="zh-CN"/>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lvl1pPr>
              <a:defRPr>
                <a:latin typeface="Arial" panose="020B0604020202020204" pitchFamily="34" charset="0"/>
                <a:ea typeface="隶书" panose="02010509060101010101" pitchFamily="49" charset="-122"/>
              </a:defRPr>
            </a:lvl1pPr>
          </a:lstStyle>
          <a:p>
            <a:pPr>
              <a:defRPr/>
            </a:pPr>
            <a:endParaRPr lang="en-US" altLang="zh-CN"/>
          </a:p>
        </p:txBody>
      </p:sp>
      <p:sp>
        <p:nvSpPr>
          <p:cNvPr id="8" name="页脚占位符 7"/>
          <p:cNvSpPr>
            <a:spLocks noGrp="1"/>
          </p:cNvSpPr>
          <p:nvPr>
            <p:ph type="ftr" sz="quarter" idx="11"/>
          </p:nvPr>
        </p:nvSpPr>
        <p:spPr/>
        <p:txBody>
          <a:bodyPr/>
          <a:lstStyle>
            <a:lvl1pPr>
              <a:defRPr>
                <a:latin typeface="Arial" panose="020B0604020202020204" pitchFamily="34" charset="0"/>
                <a:ea typeface="隶书" panose="02010509060101010101" pitchFamily="49" charset="-122"/>
              </a:defRPr>
            </a:lvl1pPr>
          </a:lstStyle>
          <a:p>
            <a:pPr>
              <a:defRPr/>
            </a:pPr>
            <a:endParaRPr lang="en-US" altLang="zh-CN"/>
          </a:p>
        </p:txBody>
      </p:sp>
      <p:sp>
        <p:nvSpPr>
          <p:cNvPr id="9" name="灯片编号占位符 8"/>
          <p:cNvSpPr>
            <a:spLocks noGrp="1"/>
          </p:cNvSpPr>
          <p:nvPr>
            <p:ph type="sldNum" sz="quarter" idx="12"/>
          </p:nvPr>
        </p:nvSpPr>
        <p:spPr/>
        <p:txBody>
          <a:bodyPr/>
          <a:lstStyle>
            <a:lvl1pPr>
              <a:defRPr>
                <a:latin typeface="Arial" panose="020B0604020202020204" pitchFamily="34" charset="0"/>
                <a:ea typeface="隶书" panose="02010509060101010101" pitchFamily="49" charset="-122"/>
              </a:defRPr>
            </a:lvl1pPr>
          </a:lstStyle>
          <a:p>
            <a:pPr>
              <a:defRPr/>
            </a:pPr>
            <a:fld id="{43678B4D-3F78-447E-BE8E-F56F4ED838CB}" type="slidenum">
              <a:rPr lang="en-US" altLang="zh-CN"/>
            </a:fld>
            <a:endParaRPr lang="en-US" altLang="zh-CN"/>
          </a:p>
        </p:txBody>
      </p:sp>
    </p:spTree>
  </p:cSld>
  <p:clrMapOvr>
    <a:masterClrMapping/>
  </p:clrMapOvr>
  <p:transition spd="slow">
    <p:pull dir="ru"/>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lvl1pPr>
              <a:defRPr>
                <a:latin typeface="Arial" panose="020B0604020202020204" pitchFamily="34" charset="0"/>
                <a:ea typeface="隶书" panose="02010509060101010101" pitchFamily="49" charset="-122"/>
              </a:defRPr>
            </a:lvl1pPr>
          </a:lstStyle>
          <a:p>
            <a:pPr>
              <a:defRPr/>
            </a:pPr>
            <a:endParaRPr lang="en-US" altLang="zh-CN"/>
          </a:p>
        </p:txBody>
      </p:sp>
      <p:sp>
        <p:nvSpPr>
          <p:cNvPr id="4" name="页脚占位符 3"/>
          <p:cNvSpPr>
            <a:spLocks noGrp="1"/>
          </p:cNvSpPr>
          <p:nvPr>
            <p:ph type="ftr" sz="quarter" idx="11"/>
          </p:nvPr>
        </p:nvSpPr>
        <p:spPr/>
        <p:txBody>
          <a:bodyPr/>
          <a:lstStyle>
            <a:lvl1pPr>
              <a:defRPr>
                <a:latin typeface="Arial" panose="020B0604020202020204" pitchFamily="34" charset="0"/>
                <a:ea typeface="隶书" panose="02010509060101010101" pitchFamily="49" charset="-122"/>
              </a:defRPr>
            </a:lvl1pPr>
          </a:lstStyle>
          <a:p>
            <a:pPr>
              <a:defRPr/>
            </a:pPr>
            <a:endParaRPr lang="en-US" altLang="zh-CN"/>
          </a:p>
        </p:txBody>
      </p:sp>
      <p:sp>
        <p:nvSpPr>
          <p:cNvPr id="5" name="灯片编号占位符 4"/>
          <p:cNvSpPr>
            <a:spLocks noGrp="1"/>
          </p:cNvSpPr>
          <p:nvPr>
            <p:ph type="sldNum" sz="quarter" idx="12"/>
          </p:nvPr>
        </p:nvSpPr>
        <p:spPr/>
        <p:txBody>
          <a:bodyPr/>
          <a:lstStyle>
            <a:lvl1pPr>
              <a:defRPr>
                <a:latin typeface="Arial" panose="020B0604020202020204" pitchFamily="34" charset="0"/>
                <a:ea typeface="隶书" panose="02010509060101010101" pitchFamily="49" charset="-122"/>
              </a:defRPr>
            </a:lvl1pPr>
          </a:lstStyle>
          <a:p>
            <a:pPr>
              <a:defRPr/>
            </a:pPr>
            <a:fld id="{E34CE5F2-33CA-4BC6-8633-A9FE4771AC40}" type="slidenum">
              <a:rPr lang="en-US" altLang="zh-CN"/>
            </a:fld>
            <a:endParaRPr lang="en-US" altLang="zh-CN"/>
          </a:p>
        </p:txBody>
      </p:sp>
    </p:spTree>
  </p:cSld>
  <p:clrMapOvr>
    <a:masterClrMapping/>
  </p:clrMapOvr>
  <p:transition spd="slow">
    <p:pull dir="ru"/>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atin typeface="Arial" panose="020B0604020202020204" pitchFamily="34" charset="0"/>
                <a:ea typeface="隶书" panose="02010509060101010101" pitchFamily="49" charset="-122"/>
              </a:defRPr>
            </a:lvl1pPr>
          </a:lstStyle>
          <a:p>
            <a:pPr>
              <a:defRPr/>
            </a:pPr>
            <a:endParaRPr lang="en-US" altLang="zh-CN"/>
          </a:p>
        </p:txBody>
      </p:sp>
      <p:sp>
        <p:nvSpPr>
          <p:cNvPr id="3" name="页脚占位符 2"/>
          <p:cNvSpPr>
            <a:spLocks noGrp="1"/>
          </p:cNvSpPr>
          <p:nvPr>
            <p:ph type="ftr" sz="quarter" idx="11"/>
          </p:nvPr>
        </p:nvSpPr>
        <p:spPr/>
        <p:txBody>
          <a:bodyPr/>
          <a:lstStyle>
            <a:lvl1pPr>
              <a:defRPr>
                <a:latin typeface="Arial" panose="020B0604020202020204" pitchFamily="34" charset="0"/>
                <a:ea typeface="隶书" panose="02010509060101010101" pitchFamily="49" charset="-122"/>
              </a:defRPr>
            </a:lvl1pPr>
          </a:lstStyle>
          <a:p>
            <a:pPr>
              <a:defRPr/>
            </a:pPr>
            <a:endParaRPr lang="en-US" altLang="zh-CN"/>
          </a:p>
        </p:txBody>
      </p:sp>
      <p:sp>
        <p:nvSpPr>
          <p:cNvPr id="4" name="灯片编号占位符 3"/>
          <p:cNvSpPr>
            <a:spLocks noGrp="1"/>
          </p:cNvSpPr>
          <p:nvPr>
            <p:ph type="sldNum" sz="quarter" idx="12"/>
          </p:nvPr>
        </p:nvSpPr>
        <p:spPr/>
        <p:txBody>
          <a:bodyPr/>
          <a:lstStyle>
            <a:lvl1pPr>
              <a:defRPr>
                <a:latin typeface="Arial" panose="020B0604020202020204" pitchFamily="34" charset="0"/>
                <a:ea typeface="隶书" panose="02010509060101010101" pitchFamily="49" charset="-122"/>
              </a:defRPr>
            </a:lvl1pPr>
          </a:lstStyle>
          <a:p>
            <a:pPr>
              <a:defRPr/>
            </a:pPr>
            <a:fld id="{E59AC993-D954-4AA4-B99F-E90693DA3718}" type="slidenum">
              <a:rPr lang="en-US" altLang="zh-CN"/>
            </a:fld>
            <a:endParaRPr lang="en-US" altLang="zh-CN"/>
          </a:p>
        </p:txBody>
      </p:sp>
    </p:spTree>
  </p:cSld>
  <p:clrMapOvr>
    <a:masterClrMapping/>
  </p:clrMapOvr>
  <p:transition spd="slow">
    <p:pull dir="ru"/>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a:prstGeom prst="rect">
            <a:avLst/>
          </a:prstGeo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lvl1pPr>
              <a:defRPr>
                <a:latin typeface="Arial" panose="020B0604020202020204" pitchFamily="34" charset="0"/>
                <a:ea typeface="隶书" panose="02010509060101010101" pitchFamily="49" charset="-122"/>
              </a:defRPr>
            </a:lvl1pPr>
          </a:lstStyle>
          <a:p>
            <a:pPr>
              <a:defRPr/>
            </a:pPr>
            <a:endParaRPr lang="en-US" altLang="zh-CN"/>
          </a:p>
        </p:txBody>
      </p:sp>
      <p:sp>
        <p:nvSpPr>
          <p:cNvPr id="6" name="页脚占位符 5"/>
          <p:cNvSpPr>
            <a:spLocks noGrp="1"/>
          </p:cNvSpPr>
          <p:nvPr>
            <p:ph type="ftr" sz="quarter" idx="11"/>
          </p:nvPr>
        </p:nvSpPr>
        <p:spPr/>
        <p:txBody>
          <a:bodyPr/>
          <a:lstStyle>
            <a:lvl1pPr>
              <a:defRPr>
                <a:latin typeface="Arial" panose="020B0604020202020204" pitchFamily="34" charset="0"/>
                <a:ea typeface="隶书" panose="02010509060101010101" pitchFamily="49" charset="-122"/>
              </a:defRPr>
            </a:lvl1pPr>
          </a:lstStyle>
          <a:p>
            <a:pPr>
              <a:defRPr/>
            </a:pPr>
            <a:endParaRPr lang="en-US" altLang="zh-CN"/>
          </a:p>
        </p:txBody>
      </p:sp>
      <p:sp>
        <p:nvSpPr>
          <p:cNvPr id="7" name="灯片编号占位符 6"/>
          <p:cNvSpPr>
            <a:spLocks noGrp="1"/>
          </p:cNvSpPr>
          <p:nvPr>
            <p:ph type="sldNum" sz="quarter" idx="12"/>
          </p:nvPr>
        </p:nvSpPr>
        <p:spPr/>
        <p:txBody>
          <a:bodyPr/>
          <a:lstStyle>
            <a:lvl1pPr>
              <a:defRPr>
                <a:latin typeface="Arial" panose="020B0604020202020204" pitchFamily="34" charset="0"/>
                <a:ea typeface="隶书" panose="02010509060101010101" pitchFamily="49" charset="-122"/>
              </a:defRPr>
            </a:lvl1pPr>
          </a:lstStyle>
          <a:p>
            <a:pPr>
              <a:defRPr/>
            </a:pPr>
            <a:fld id="{4F993A51-550F-49AF-8F83-444FE853D30D}" type="slidenum">
              <a:rPr lang="en-US" altLang="zh-CN"/>
            </a:fld>
            <a:endParaRPr lang="en-US" altLang="zh-CN"/>
          </a:p>
        </p:txBody>
      </p:sp>
    </p:spTree>
  </p:cSld>
  <p:clrMapOvr>
    <a:masterClrMapping/>
  </p:clrMapOvr>
  <p:transition spd="slow">
    <p:pull dir="ru"/>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a:prstGeom prst="rect">
            <a:avLst/>
          </a:prstGeo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lvl1pPr>
              <a:defRPr>
                <a:latin typeface="Arial" panose="020B0604020202020204" pitchFamily="34" charset="0"/>
                <a:ea typeface="隶书" panose="02010509060101010101" pitchFamily="49" charset="-122"/>
              </a:defRPr>
            </a:lvl1pPr>
          </a:lstStyle>
          <a:p>
            <a:pPr>
              <a:defRPr/>
            </a:pPr>
            <a:endParaRPr lang="en-US" altLang="zh-CN"/>
          </a:p>
        </p:txBody>
      </p:sp>
      <p:sp>
        <p:nvSpPr>
          <p:cNvPr id="6" name="页脚占位符 5"/>
          <p:cNvSpPr>
            <a:spLocks noGrp="1"/>
          </p:cNvSpPr>
          <p:nvPr>
            <p:ph type="ftr" sz="quarter" idx="11"/>
          </p:nvPr>
        </p:nvSpPr>
        <p:spPr/>
        <p:txBody>
          <a:bodyPr/>
          <a:lstStyle>
            <a:lvl1pPr>
              <a:defRPr>
                <a:latin typeface="Arial" panose="020B0604020202020204" pitchFamily="34" charset="0"/>
                <a:ea typeface="隶书" panose="02010509060101010101" pitchFamily="49" charset="-122"/>
              </a:defRPr>
            </a:lvl1pPr>
          </a:lstStyle>
          <a:p>
            <a:pPr>
              <a:defRPr/>
            </a:pPr>
            <a:endParaRPr lang="en-US" altLang="zh-CN"/>
          </a:p>
        </p:txBody>
      </p:sp>
      <p:sp>
        <p:nvSpPr>
          <p:cNvPr id="7" name="灯片编号占位符 6"/>
          <p:cNvSpPr>
            <a:spLocks noGrp="1"/>
          </p:cNvSpPr>
          <p:nvPr>
            <p:ph type="sldNum" sz="quarter" idx="12"/>
          </p:nvPr>
        </p:nvSpPr>
        <p:spPr/>
        <p:txBody>
          <a:bodyPr/>
          <a:lstStyle>
            <a:lvl1pPr>
              <a:defRPr>
                <a:latin typeface="Arial" panose="020B0604020202020204" pitchFamily="34" charset="0"/>
                <a:ea typeface="隶书" panose="02010509060101010101" pitchFamily="49" charset="-122"/>
              </a:defRPr>
            </a:lvl1pPr>
          </a:lstStyle>
          <a:p>
            <a:pPr>
              <a:defRPr/>
            </a:pPr>
            <a:fld id="{C285BD2E-4880-4005-AFAD-6E766747F815}" type="slidenum">
              <a:rPr lang="en-US" altLang="zh-CN"/>
            </a:fld>
            <a:endParaRPr lang="en-US" altLang="zh-CN"/>
          </a:p>
        </p:txBody>
      </p:sp>
    </p:spTree>
  </p:cSld>
  <p:clrMapOvr>
    <a:masterClrMapping/>
  </p:clrMapOvr>
  <p:transition spd="slow">
    <p:pull dir="ru"/>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atin typeface="Arial" panose="020B0604020202020204" pitchFamily="34" charset="0"/>
                <a:ea typeface="隶书" panose="02010509060101010101" pitchFamily="49" charset="-122"/>
              </a:defRPr>
            </a:lvl1pPr>
          </a:lstStyle>
          <a:p>
            <a:pPr>
              <a:defRPr/>
            </a:pPr>
            <a:endParaRPr lang="en-US" altLang="zh-CN"/>
          </a:p>
        </p:txBody>
      </p:sp>
      <p:sp>
        <p:nvSpPr>
          <p:cNvPr id="5" name="页脚占位符 4"/>
          <p:cNvSpPr>
            <a:spLocks noGrp="1"/>
          </p:cNvSpPr>
          <p:nvPr>
            <p:ph type="ftr" sz="quarter" idx="11"/>
          </p:nvPr>
        </p:nvSpPr>
        <p:spPr/>
        <p:txBody>
          <a:bodyPr/>
          <a:lstStyle>
            <a:lvl1pPr>
              <a:defRPr>
                <a:latin typeface="Arial" panose="020B0604020202020204" pitchFamily="34" charset="0"/>
                <a:ea typeface="隶书" panose="02010509060101010101" pitchFamily="49" charset="-122"/>
              </a:defRPr>
            </a:lvl1pPr>
          </a:lstStyle>
          <a:p>
            <a:pPr>
              <a:defRPr/>
            </a:pPr>
            <a:endParaRPr lang="en-US" altLang="zh-CN"/>
          </a:p>
        </p:txBody>
      </p:sp>
      <p:sp>
        <p:nvSpPr>
          <p:cNvPr id="6" name="灯片编号占位符 5"/>
          <p:cNvSpPr>
            <a:spLocks noGrp="1"/>
          </p:cNvSpPr>
          <p:nvPr>
            <p:ph type="sldNum" sz="quarter" idx="12"/>
          </p:nvPr>
        </p:nvSpPr>
        <p:spPr/>
        <p:txBody>
          <a:bodyPr/>
          <a:lstStyle>
            <a:lvl1pPr>
              <a:defRPr>
                <a:latin typeface="Arial" panose="020B0604020202020204" pitchFamily="34" charset="0"/>
                <a:ea typeface="隶书" panose="02010509060101010101" pitchFamily="49" charset="-122"/>
              </a:defRPr>
            </a:lvl1pPr>
          </a:lstStyle>
          <a:p>
            <a:pPr>
              <a:defRPr/>
            </a:pPr>
            <a:fld id="{2B3673D6-7EDF-41BB-81FC-F421ACA39913}" type="slidenum">
              <a:rPr lang="en-US" altLang="zh-CN"/>
            </a:fld>
            <a:endParaRPr lang="en-US" altLang="zh-CN"/>
          </a:p>
        </p:txBody>
      </p:sp>
    </p:spTree>
  </p:cSld>
  <p:clrMapOvr>
    <a:masterClrMapping/>
  </p:clrMapOvr>
  <p:transition spd="slow">
    <p:pull dir="ru"/>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31013" y="274638"/>
            <a:ext cx="2124075" cy="5857875"/>
          </a:xfrm>
          <a:prstGeom prst="rect">
            <a:avLst/>
          </a:prstGeo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221413" cy="5857875"/>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atin typeface="Arial" panose="020B0604020202020204" pitchFamily="34" charset="0"/>
                <a:ea typeface="隶书" panose="02010509060101010101" pitchFamily="49" charset="-122"/>
              </a:defRPr>
            </a:lvl1pPr>
          </a:lstStyle>
          <a:p>
            <a:pPr>
              <a:defRPr/>
            </a:pPr>
            <a:endParaRPr lang="en-US" altLang="zh-CN"/>
          </a:p>
        </p:txBody>
      </p:sp>
      <p:sp>
        <p:nvSpPr>
          <p:cNvPr id="5" name="页脚占位符 4"/>
          <p:cNvSpPr>
            <a:spLocks noGrp="1"/>
          </p:cNvSpPr>
          <p:nvPr>
            <p:ph type="ftr" sz="quarter" idx="11"/>
          </p:nvPr>
        </p:nvSpPr>
        <p:spPr/>
        <p:txBody>
          <a:bodyPr/>
          <a:lstStyle>
            <a:lvl1pPr>
              <a:defRPr>
                <a:latin typeface="Arial" panose="020B0604020202020204" pitchFamily="34" charset="0"/>
                <a:ea typeface="隶书" panose="02010509060101010101" pitchFamily="49" charset="-122"/>
              </a:defRPr>
            </a:lvl1pPr>
          </a:lstStyle>
          <a:p>
            <a:pPr>
              <a:defRPr/>
            </a:pPr>
            <a:endParaRPr lang="en-US" altLang="zh-CN"/>
          </a:p>
        </p:txBody>
      </p:sp>
      <p:sp>
        <p:nvSpPr>
          <p:cNvPr id="6" name="灯片编号占位符 5"/>
          <p:cNvSpPr>
            <a:spLocks noGrp="1"/>
          </p:cNvSpPr>
          <p:nvPr>
            <p:ph type="sldNum" sz="quarter" idx="12"/>
          </p:nvPr>
        </p:nvSpPr>
        <p:spPr/>
        <p:txBody>
          <a:bodyPr/>
          <a:lstStyle>
            <a:lvl1pPr>
              <a:defRPr>
                <a:latin typeface="Arial" panose="020B0604020202020204" pitchFamily="34" charset="0"/>
                <a:ea typeface="隶书" panose="02010509060101010101" pitchFamily="49" charset="-122"/>
              </a:defRPr>
            </a:lvl1pPr>
          </a:lstStyle>
          <a:p>
            <a:pPr>
              <a:defRPr/>
            </a:pPr>
            <a:fld id="{03D57421-5B7F-4FD0-91E3-42C0CC8134F6}" type="slidenum">
              <a:rPr lang="en-US" altLang="zh-CN"/>
            </a:fld>
            <a:endParaRPr lang="en-US" altLang="zh-CN"/>
          </a:p>
        </p:txBody>
      </p:sp>
    </p:spTree>
  </p:cSld>
  <p:clrMapOvr>
    <a:masterClrMapping/>
  </p:clrMapOvr>
  <p:transition spd="slow">
    <p:pull dir="ru"/>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1182688" y="2017713"/>
            <a:ext cx="7772400" cy="4114800"/>
          </a:xfrm>
        </p:spPr>
        <p:txBody>
          <a:bodyPr/>
          <a:lstStyle/>
          <a:p>
            <a:pPr lvl="0"/>
            <a:endParaRPr lang="zh-CN" altLang="en-US" noProof="0" smtClean="0"/>
          </a:p>
        </p:txBody>
      </p:sp>
      <p:sp>
        <p:nvSpPr>
          <p:cNvPr id="4" name="日期占位符 3"/>
          <p:cNvSpPr>
            <a:spLocks noGrp="1"/>
          </p:cNvSpPr>
          <p:nvPr>
            <p:ph type="dt" sz="half" idx="10"/>
          </p:nvPr>
        </p:nvSpPr>
        <p:spPr/>
        <p:txBody>
          <a:bodyPr/>
          <a:lstStyle>
            <a:lvl1pPr>
              <a:defRPr>
                <a:latin typeface="Arial" panose="020B0604020202020204" pitchFamily="34" charset="0"/>
                <a:ea typeface="隶书" panose="02010509060101010101" pitchFamily="49" charset="-122"/>
              </a:defRPr>
            </a:lvl1pPr>
          </a:lstStyle>
          <a:p>
            <a:pPr>
              <a:defRPr/>
            </a:pPr>
            <a:endParaRPr lang="en-US" altLang="zh-CN"/>
          </a:p>
        </p:txBody>
      </p:sp>
      <p:sp>
        <p:nvSpPr>
          <p:cNvPr id="5" name="页脚占位符 4"/>
          <p:cNvSpPr>
            <a:spLocks noGrp="1"/>
          </p:cNvSpPr>
          <p:nvPr>
            <p:ph type="ftr" sz="quarter" idx="11"/>
          </p:nvPr>
        </p:nvSpPr>
        <p:spPr/>
        <p:txBody>
          <a:bodyPr/>
          <a:lstStyle>
            <a:lvl1pPr>
              <a:defRPr>
                <a:latin typeface="Arial" panose="020B0604020202020204" pitchFamily="34" charset="0"/>
                <a:ea typeface="隶书" panose="02010509060101010101" pitchFamily="49" charset="-122"/>
              </a:defRPr>
            </a:lvl1pPr>
          </a:lstStyle>
          <a:p>
            <a:pPr>
              <a:defRPr/>
            </a:pPr>
            <a:endParaRPr lang="en-US" altLang="zh-CN"/>
          </a:p>
        </p:txBody>
      </p:sp>
      <p:sp>
        <p:nvSpPr>
          <p:cNvPr id="6" name="灯片编号占位符 5"/>
          <p:cNvSpPr>
            <a:spLocks noGrp="1"/>
          </p:cNvSpPr>
          <p:nvPr>
            <p:ph type="sldNum" sz="quarter" idx="12"/>
          </p:nvPr>
        </p:nvSpPr>
        <p:spPr/>
        <p:txBody>
          <a:bodyPr/>
          <a:lstStyle>
            <a:lvl1pPr>
              <a:defRPr>
                <a:latin typeface="Arial" panose="020B0604020202020204" pitchFamily="34" charset="0"/>
                <a:ea typeface="隶书" panose="02010509060101010101" pitchFamily="49" charset="-122"/>
              </a:defRPr>
            </a:lvl1pPr>
          </a:lstStyle>
          <a:p>
            <a:pPr>
              <a:defRPr/>
            </a:pPr>
            <a:fld id="{E07550B4-CE1B-4E3E-AE7E-FC53EE0705F7}" type="slidenum">
              <a:rPr lang="en-US" altLang="zh-CN"/>
            </a:fld>
            <a:endParaRPr lang="en-US" altLang="zh-CN"/>
          </a:p>
        </p:txBody>
      </p:sp>
    </p:spTree>
  </p:cSld>
  <p:clrMapOvr>
    <a:masterClrMapping/>
  </p:clrMapOvr>
  <p:transition spd="slow">
    <p:pull dir="ru"/>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1182688" y="2017713"/>
            <a:ext cx="3810000" cy="41148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5145088" y="2017713"/>
            <a:ext cx="3810000" cy="41148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lvl1pPr>
              <a:defRPr>
                <a:latin typeface="Arial" panose="020B0604020202020204" pitchFamily="34" charset="0"/>
                <a:ea typeface="隶书" panose="02010509060101010101" pitchFamily="49" charset="-122"/>
              </a:defRPr>
            </a:lvl1pPr>
          </a:lstStyle>
          <a:p>
            <a:pPr>
              <a:defRPr/>
            </a:pPr>
            <a:endParaRPr lang="en-US" altLang="zh-CN"/>
          </a:p>
        </p:txBody>
      </p:sp>
      <p:sp>
        <p:nvSpPr>
          <p:cNvPr id="6" name="页脚占位符 5"/>
          <p:cNvSpPr>
            <a:spLocks noGrp="1"/>
          </p:cNvSpPr>
          <p:nvPr>
            <p:ph type="ftr" sz="quarter" idx="11"/>
          </p:nvPr>
        </p:nvSpPr>
        <p:spPr/>
        <p:txBody>
          <a:bodyPr/>
          <a:lstStyle>
            <a:lvl1pPr>
              <a:defRPr>
                <a:latin typeface="Arial" panose="020B0604020202020204" pitchFamily="34" charset="0"/>
                <a:ea typeface="隶书" panose="02010509060101010101" pitchFamily="49" charset="-122"/>
              </a:defRPr>
            </a:lvl1pPr>
          </a:lstStyle>
          <a:p>
            <a:pPr>
              <a:defRPr/>
            </a:pPr>
            <a:endParaRPr lang="en-US" altLang="zh-CN"/>
          </a:p>
        </p:txBody>
      </p:sp>
      <p:sp>
        <p:nvSpPr>
          <p:cNvPr id="7" name="灯片编号占位符 6"/>
          <p:cNvSpPr>
            <a:spLocks noGrp="1"/>
          </p:cNvSpPr>
          <p:nvPr>
            <p:ph type="sldNum" sz="quarter" idx="12"/>
          </p:nvPr>
        </p:nvSpPr>
        <p:spPr/>
        <p:txBody>
          <a:bodyPr/>
          <a:lstStyle>
            <a:lvl1pPr>
              <a:defRPr>
                <a:latin typeface="Arial" panose="020B0604020202020204" pitchFamily="34" charset="0"/>
                <a:ea typeface="隶书" panose="02010509060101010101" pitchFamily="49" charset="-122"/>
              </a:defRPr>
            </a:lvl1pPr>
          </a:lstStyle>
          <a:p>
            <a:pPr>
              <a:defRPr/>
            </a:pPr>
            <a:fld id="{BDACF815-EDC1-455E-B09D-28AEA3F3DCDD}" type="slidenum">
              <a:rPr lang="en-US" altLang="zh-CN"/>
            </a:fld>
            <a:endParaRPr lang="en-US" altLang="zh-CN"/>
          </a:p>
        </p:txBody>
      </p:sp>
    </p:spTree>
  </p:cSld>
  <p:clrMapOvr>
    <a:masterClrMapping/>
  </p:clrMapOvr>
  <p:transition spd="slow">
    <p:pull dir="ru"/>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txAndChart" preserve="1">
  <p:cSld name="标题，文本与图表">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1182688" y="2017713"/>
            <a:ext cx="3810000" cy="41148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图表占位符 3"/>
          <p:cNvSpPr>
            <a:spLocks noGrp="1"/>
          </p:cNvSpPr>
          <p:nvPr>
            <p:ph type="chart" sz="half" idx="2"/>
          </p:nvPr>
        </p:nvSpPr>
        <p:spPr>
          <a:xfrm>
            <a:off x="5145088" y="2017713"/>
            <a:ext cx="3810000" cy="4114800"/>
          </a:xfrm>
        </p:spPr>
        <p:txBody>
          <a:bodyPr/>
          <a:lstStyle/>
          <a:p>
            <a:pPr lvl="0"/>
            <a:endParaRPr lang="zh-CN" altLang="en-US" noProof="0" smtClean="0"/>
          </a:p>
        </p:txBody>
      </p:sp>
      <p:sp>
        <p:nvSpPr>
          <p:cNvPr id="5" name="日期占位符 4"/>
          <p:cNvSpPr>
            <a:spLocks noGrp="1"/>
          </p:cNvSpPr>
          <p:nvPr>
            <p:ph type="dt" sz="half" idx="10"/>
          </p:nvPr>
        </p:nvSpPr>
        <p:spPr/>
        <p:txBody>
          <a:bodyPr/>
          <a:lstStyle>
            <a:lvl1pPr>
              <a:defRPr>
                <a:latin typeface="Arial" panose="020B0604020202020204" pitchFamily="34" charset="0"/>
                <a:ea typeface="隶书" panose="02010509060101010101" pitchFamily="49" charset="-122"/>
              </a:defRPr>
            </a:lvl1pPr>
          </a:lstStyle>
          <a:p>
            <a:pPr>
              <a:defRPr/>
            </a:pPr>
            <a:endParaRPr lang="en-US" altLang="zh-CN"/>
          </a:p>
        </p:txBody>
      </p:sp>
      <p:sp>
        <p:nvSpPr>
          <p:cNvPr id="6" name="页脚占位符 5"/>
          <p:cNvSpPr>
            <a:spLocks noGrp="1"/>
          </p:cNvSpPr>
          <p:nvPr>
            <p:ph type="ftr" sz="quarter" idx="11"/>
          </p:nvPr>
        </p:nvSpPr>
        <p:spPr/>
        <p:txBody>
          <a:bodyPr/>
          <a:lstStyle>
            <a:lvl1pPr>
              <a:defRPr>
                <a:latin typeface="Arial" panose="020B0604020202020204" pitchFamily="34" charset="0"/>
                <a:ea typeface="隶书" panose="02010509060101010101" pitchFamily="49" charset="-122"/>
              </a:defRPr>
            </a:lvl1pPr>
          </a:lstStyle>
          <a:p>
            <a:pPr>
              <a:defRPr/>
            </a:pPr>
            <a:endParaRPr lang="en-US" altLang="zh-CN"/>
          </a:p>
        </p:txBody>
      </p:sp>
      <p:sp>
        <p:nvSpPr>
          <p:cNvPr id="7" name="灯片编号占位符 6"/>
          <p:cNvSpPr>
            <a:spLocks noGrp="1"/>
          </p:cNvSpPr>
          <p:nvPr>
            <p:ph type="sldNum" sz="quarter" idx="12"/>
          </p:nvPr>
        </p:nvSpPr>
        <p:spPr/>
        <p:txBody>
          <a:bodyPr/>
          <a:lstStyle>
            <a:lvl1pPr>
              <a:defRPr>
                <a:latin typeface="Arial" panose="020B0604020202020204" pitchFamily="34" charset="0"/>
                <a:ea typeface="隶书" panose="02010509060101010101" pitchFamily="49" charset="-122"/>
              </a:defRPr>
            </a:lvl1pPr>
          </a:lstStyle>
          <a:p>
            <a:pPr>
              <a:defRPr/>
            </a:pPr>
            <a:fld id="{F2C18864-A200-4153-B58D-B25151017BA9}" type="slidenum">
              <a:rPr lang="en-US" altLang="zh-CN"/>
            </a:fld>
            <a:endParaRPr lang="en-US" altLang="zh-CN"/>
          </a:p>
        </p:txBody>
      </p:sp>
    </p:spTree>
  </p:cSld>
  <p:clrMapOvr>
    <a:masterClrMapping/>
  </p:clrMapOvr>
  <p:transition spd="slow">
    <p:pull dir="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4" name="Rectangle 24"/>
          <p:cNvSpPr>
            <a:spLocks noGrp="1" noChangeArrowheads="1"/>
          </p:cNvSpPr>
          <p:nvPr>
            <p:ph type="dt" sz="half" idx="10"/>
          </p:nvPr>
        </p:nvSpPr>
        <p:spPr/>
        <p:txBody>
          <a:bodyPr/>
          <a:lstStyle>
            <a:lvl1pPr>
              <a:defRPr/>
            </a:lvl1pPr>
          </a:lstStyle>
          <a:p>
            <a:pPr>
              <a:defRPr/>
            </a:pPr>
            <a:fld id="{D171EB0F-96D1-4184-8027-701E025451B0}" type="datetime1">
              <a:rPr lang="zh-CN" altLang="en-US"/>
            </a:fld>
            <a:endParaRPr lang="en-US" altLang="zh-CN"/>
          </a:p>
        </p:txBody>
      </p:sp>
      <p:sp>
        <p:nvSpPr>
          <p:cNvPr id="5" name="Rectangle 25"/>
          <p:cNvSpPr>
            <a:spLocks noGrp="1" noChangeArrowheads="1"/>
          </p:cNvSpPr>
          <p:nvPr>
            <p:ph type="ftr" sz="quarter" idx="11"/>
          </p:nvPr>
        </p:nvSpPr>
        <p:spPr/>
        <p:txBody>
          <a:bodyPr/>
          <a:lstStyle>
            <a:lvl1pPr>
              <a:defRPr/>
            </a:lvl1pPr>
          </a:lstStyle>
          <a:p>
            <a:pPr>
              <a:defRPr/>
            </a:pPr>
            <a:r>
              <a:rPr lang="en-US" altLang="zh-CN"/>
              <a:t>南京邮电大学光通信研究所</a:t>
            </a:r>
            <a:endParaRPr lang="en-US" altLang="zh-CN"/>
          </a:p>
        </p:txBody>
      </p:sp>
      <p:sp>
        <p:nvSpPr>
          <p:cNvPr id="6" name="Rectangle 26"/>
          <p:cNvSpPr>
            <a:spLocks noGrp="1" noChangeArrowheads="1"/>
          </p:cNvSpPr>
          <p:nvPr>
            <p:ph type="sldNum" sz="quarter" idx="12"/>
          </p:nvPr>
        </p:nvSpPr>
        <p:spPr/>
        <p:txBody>
          <a:bodyPr/>
          <a:lstStyle>
            <a:lvl1pPr>
              <a:defRPr/>
            </a:lvl1pPr>
          </a:lstStyle>
          <a:p>
            <a:pPr>
              <a:defRPr/>
            </a:pPr>
            <a:fld id="{E1CDB3D5-2DB8-4C66-AE44-C2C3C7B07719}" type="slidenum">
              <a:rPr lang="en-US" altLang="zh-CN"/>
            </a:fld>
            <a:endParaRPr lang="en-US" altLang="zh-CN"/>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lvl1pPr>
              <a:defRPr>
                <a:latin typeface="Arial" panose="020B0604020202020204" pitchFamily="34" charset="0"/>
                <a:ea typeface="隶书" panose="02010509060101010101" pitchFamily="49" charset="-122"/>
              </a:defRPr>
            </a:lvl1pPr>
          </a:lstStyle>
          <a:p>
            <a:pPr>
              <a:defRPr/>
            </a:pPr>
            <a:endParaRPr lang="en-US" altLang="zh-CN"/>
          </a:p>
        </p:txBody>
      </p:sp>
      <p:sp>
        <p:nvSpPr>
          <p:cNvPr id="5" name="页脚占位符 4"/>
          <p:cNvSpPr>
            <a:spLocks noGrp="1"/>
          </p:cNvSpPr>
          <p:nvPr>
            <p:ph type="ftr" sz="quarter" idx="11"/>
          </p:nvPr>
        </p:nvSpPr>
        <p:spPr/>
        <p:txBody>
          <a:bodyPr/>
          <a:lstStyle>
            <a:lvl1pPr>
              <a:defRPr>
                <a:latin typeface="Arial" panose="020B0604020202020204" pitchFamily="34" charset="0"/>
                <a:ea typeface="隶书" panose="02010509060101010101" pitchFamily="49" charset="-122"/>
              </a:defRPr>
            </a:lvl1pPr>
          </a:lstStyle>
          <a:p>
            <a:pPr>
              <a:defRPr/>
            </a:pPr>
            <a:endParaRPr lang="en-US" altLang="zh-CN"/>
          </a:p>
        </p:txBody>
      </p:sp>
      <p:sp>
        <p:nvSpPr>
          <p:cNvPr id="6" name="灯片编号占位符 5"/>
          <p:cNvSpPr>
            <a:spLocks noGrp="1"/>
          </p:cNvSpPr>
          <p:nvPr>
            <p:ph type="sldNum" sz="quarter" idx="12"/>
          </p:nvPr>
        </p:nvSpPr>
        <p:spPr/>
        <p:txBody>
          <a:bodyPr/>
          <a:lstStyle>
            <a:lvl1pPr>
              <a:defRPr>
                <a:latin typeface="Arial" panose="020B0604020202020204" pitchFamily="34" charset="0"/>
                <a:ea typeface="隶书" panose="02010509060101010101" pitchFamily="49" charset="-122"/>
              </a:defRPr>
            </a:lvl1pPr>
          </a:lstStyle>
          <a:p>
            <a:pPr>
              <a:defRPr/>
            </a:pPr>
            <a:fld id="{BA4E89FE-55B9-4081-825D-977F381175DA}" type="slidenum">
              <a:rPr lang="en-US" altLang="zh-CN"/>
            </a:fld>
            <a:endParaRPr lang="en-US" altLang="zh-CN"/>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atin typeface="Arial" panose="020B0604020202020204" pitchFamily="34" charset="0"/>
                <a:ea typeface="隶书" panose="02010509060101010101" pitchFamily="49" charset="-122"/>
              </a:defRPr>
            </a:lvl1pPr>
          </a:lstStyle>
          <a:p>
            <a:pPr>
              <a:defRPr/>
            </a:pPr>
            <a:endParaRPr lang="en-US" altLang="zh-CN"/>
          </a:p>
        </p:txBody>
      </p:sp>
      <p:sp>
        <p:nvSpPr>
          <p:cNvPr id="5" name="页脚占位符 4"/>
          <p:cNvSpPr>
            <a:spLocks noGrp="1"/>
          </p:cNvSpPr>
          <p:nvPr>
            <p:ph type="ftr" sz="quarter" idx="11"/>
          </p:nvPr>
        </p:nvSpPr>
        <p:spPr/>
        <p:txBody>
          <a:bodyPr/>
          <a:lstStyle>
            <a:lvl1pPr>
              <a:defRPr>
                <a:latin typeface="Arial" panose="020B0604020202020204" pitchFamily="34" charset="0"/>
                <a:ea typeface="隶书" panose="02010509060101010101" pitchFamily="49" charset="-122"/>
              </a:defRPr>
            </a:lvl1pPr>
          </a:lstStyle>
          <a:p>
            <a:pPr>
              <a:defRPr/>
            </a:pPr>
            <a:endParaRPr lang="en-US" altLang="zh-CN"/>
          </a:p>
        </p:txBody>
      </p:sp>
      <p:sp>
        <p:nvSpPr>
          <p:cNvPr id="6" name="灯片编号占位符 5"/>
          <p:cNvSpPr>
            <a:spLocks noGrp="1"/>
          </p:cNvSpPr>
          <p:nvPr>
            <p:ph type="sldNum" sz="quarter" idx="12"/>
          </p:nvPr>
        </p:nvSpPr>
        <p:spPr/>
        <p:txBody>
          <a:bodyPr/>
          <a:lstStyle>
            <a:lvl1pPr>
              <a:defRPr>
                <a:latin typeface="Arial" panose="020B0604020202020204" pitchFamily="34" charset="0"/>
                <a:ea typeface="隶书" panose="02010509060101010101" pitchFamily="49" charset="-122"/>
              </a:defRPr>
            </a:lvl1pPr>
          </a:lstStyle>
          <a:p>
            <a:pPr>
              <a:defRPr/>
            </a:pPr>
            <a:fld id="{978AB884-2824-4F98-86B1-DFB1B33EA688}" type="slidenum">
              <a:rPr lang="en-US" altLang="zh-CN"/>
            </a:fld>
            <a:endParaRPr lang="en-US" altLang="zh-CN"/>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lvl1pPr>
              <a:defRPr>
                <a:latin typeface="Arial" panose="020B0604020202020204" pitchFamily="34" charset="0"/>
                <a:ea typeface="隶书" panose="02010509060101010101" pitchFamily="49" charset="-122"/>
              </a:defRPr>
            </a:lvl1pPr>
          </a:lstStyle>
          <a:p>
            <a:pPr>
              <a:defRPr/>
            </a:pPr>
            <a:endParaRPr lang="en-US" altLang="zh-CN"/>
          </a:p>
        </p:txBody>
      </p:sp>
      <p:sp>
        <p:nvSpPr>
          <p:cNvPr id="5" name="页脚占位符 4"/>
          <p:cNvSpPr>
            <a:spLocks noGrp="1"/>
          </p:cNvSpPr>
          <p:nvPr>
            <p:ph type="ftr" sz="quarter" idx="11"/>
          </p:nvPr>
        </p:nvSpPr>
        <p:spPr/>
        <p:txBody>
          <a:bodyPr/>
          <a:lstStyle>
            <a:lvl1pPr>
              <a:defRPr>
                <a:latin typeface="Arial" panose="020B0604020202020204" pitchFamily="34" charset="0"/>
                <a:ea typeface="隶书" panose="02010509060101010101" pitchFamily="49" charset="-122"/>
              </a:defRPr>
            </a:lvl1pPr>
          </a:lstStyle>
          <a:p>
            <a:pPr>
              <a:defRPr/>
            </a:pPr>
            <a:endParaRPr lang="en-US" altLang="zh-CN"/>
          </a:p>
        </p:txBody>
      </p:sp>
      <p:sp>
        <p:nvSpPr>
          <p:cNvPr id="6" name="灯片编号占位符 5"/>
          <p:cNvSpPr>
            <a:spLocks noGrp="1"/>
          </p:cNvSpPr>
          <p:nvPr>
            <p:ph type="sldNum" sz="quarter" idx="12"/>
          </p:nvPr>
        </p:nvSpPr>
        <p:spPr/>
        <p:txBody>
          <a:bodyPr/>
          <a:lstStyle>
            <a:lvl1pPr>
              <a:defRPr>
                <a:latin typeface="Arial" panose="020B0604020202020204" pitchFamily="34" charset="0"/>
                <a:ea typeface="隶书" panose="02010509060101010101" pitchFamily="49" charset="-122"/>
              </a:defRPr>
            </a:lvl1pPr>
          </a:lstStyle>
          <a:p>
            <a:pPr>
              <a:defRPr/>
            </a:pPr>
            <a:fld id="{0E875551-90D2-4929-BCA9-B6A287CCE768}" type="slidenum">
              <a:rPr lang="en-US" altLang="zh-CN"/>
            </a:fld>
            <a:endParaRPr lang="en-US" altLang="zh-CN"/>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4561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4561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lvl1pPr>
              <a:defRPr>
                <a:latin typeface="Arial" panose="020B0604020202020204" pitchFamily="34" charset="0"/>
                <a:ea typeface="隶书" panose="02010509060101010101" pitchFamily="49" charset="-122"/>
              </a:defRPr>
            </a:lvl1pPr>
          </a:lstStyle>
          <a:p>
            <a:pPr>
              <a:defRPr/>
            </a:pPr>
            <a:endParaRPr lang="en-US" altLang="zh-CN"/>
          </a:p>
        </p:txBody>
      </p:sp>
      <p:sp>
        <p:nvSpPr>
          <p:cNvPr id="6" name="页脚占位符 5"/>
          <p:cNvSpPr>
            <a:spLocks noGrp="1"/>
          </p:cNvSpPr>
          <p:nvPr>
            <p:ph type="ftr" sz="quarter" idx="11"/>
          </p:nvPr>
        </p:nvSpPr>
        <p:spPr/>
        <p:txBody>
          <a:bodyPr/>
          <a:lstStyle>
            <a:lvl1pPr>
              <a:defRPr>
                <a:latin typeface="Arial" panose="020B0604020202020204" pitchFamily="34" charset="0"/>
                <a:ea typeface="隶书" panose="02010509060101010101" pitchFamily="49" charset="-122"/>
              </a:defRPr>
            </a:lvl1pPr>
          </a:lstStyle>
          <a:p>
            <a:pPr>
              <a:defRPr/>
            </a:pPr>
            <a:endParaRPr lang="en-US" altLang="zh-CN"/>
          </a:p>
        </p:txBody>
      </p:sp>
      <p:sp>
        <p:nvSpPr>
          <p:cNvPr id="7" name="灯片编号占位符 6"/>
          <p:cNvSpPr>
            <a:spLocks noGrp="1"/>
          </p:cNvSpPr>
          <p:nvPr>
            <p:ph type="sldNum" sz="quarter" idx="12"/>
          </p:nvPr>
        </p:nvSpPr>
        <p:spPr/>
        <p:txBody>
          <a:bodyPr/>
          <a:lstStyle>
            <a:lvl1pPr>
              <a:defRPr>
                <a:latin typeface="Arial" panose="020B0604020202020204" pitchFamily="34" charset="0"/>
                <a:ea typeface="隶书" panose="02010509060101010101" pitchFamily="49" charset="-122"/>
              </a:defRPr>
            </a:lvl1pPr>
          </a:lstStyle>
          <a:p>
            <a:pPr>
              <a:defRPr/>
            </a:pPr>
            <a:fld id="{26349AB6-5224-4ABE-9C00-B22DF402FA3A}" type="slidenum">
              <a:rPr lang="en-US" altLang="zh-CN"/>
            </a:fld>
            <a:endParaRPr lang="en-US" altLang="zh-CN"/>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lvl1pPr>
              <a:defRPr>
                <a:latin typeface="Arial" panose="020B0604020202020204" pitchFamily="34" charset="0"/>
                <a:ea typeface="隶书" panose="02010509060101010101" pitchFamily="49" charset="-122"/>
              </a:defRPr>
            </a:lvl1pPr>
          </a:lstStyle>
          <a:p>
            <a:pPr>
              <a:defRPr/>
            </a:pPr>
            <a:endParaRPr lang="en-US" altLang="zh-CN"/>
          </a:p>
        </p:txBody>
      </p:sp>
      <p:sp>
        <p:nvSpPr>
          <p:cNvPr id="8" name="页脚占位符 7"/>
          <p:cNvSpPr>
            <a:spLocks noGrp="1"/>
          </p:cNvSpPr>
          <p:nvPr>
            <p:ph type="ftr" sz="quarter" idx="11"/>
          </p:nvPr>
        </p:nvSpPr>
        <p:spPr/>
        <p:txBody>
          <a:bodyPr/>
          <a:lstStyle>
            <a:lvl1pPr>
              <a:defRPr>
                <a:latin typeface="Arial" panose="020B0604020202020204" pitchFamily="34" charset="0"/>
                <a:ea typeface="隶书" panose="02010509060101010101" pitchFamily="49" charset="-122"/>
              </a:defRPr>
            </a:lvl1pPr>
          </a:lstStyle>
          <a:p>
            <a:pPr>
              <a:defRPr/>
            </a:pPr>
            <a:endParaRPr lang="en-US" altLang="zh-CN"/>
          </a:p>
        </p:txBody>
      </p:sp>
      <p:sp>
        <p:nvSpPr>
          <p:cNvPr id="9" name="灯片编号占位符 8"/>
          <p:cNvSpPr>
            <a:spLocks noGrp="1"/>
          </p:cNvSpPr>
          <p:nvPr>
            <p:ph type="sldNum" sz="quarter" idx="12"/>
          </p:nvPr>
        </p:nvSpPr>
        <p:spPr/>
        <p:txBody>
          <a:bodyPr/>
          <a:lstStyle>
            <a:lvl1pPr>
              <a:defRPr>
                <a:latin typeface="Arial" panose="020B0604020202020204" pitchFamily="34" charset="0"/>
                <a:ea typeface="隶书" panose="02010509060101010101" pitchFamily="49" charset="-122"/>
              </a:defRPr>
            </a:lvl1pPr>
          </a:lstStyle>
          <a:p>
            <a:pPr>
              <a:defRPr/>
            </a:pPr>
            <a:fld id="{85AB1469-13EE-4F74-9926-4683BC3CC911}" type="slidenum">
              <a:rPr lang="en-US" altLang="zh-CN"/>
            </a:fld>
            <a:endParaRPr lang="en-US" altLang="zh-CN"/>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lvl1pPr>
              <a:defRPr>
                <a:latin typeface="Arial" panose="020B0604020202020204" pitchFamily="34" charset="0"/>
                <a:ea typeface="隶书" panose="02010509060101010101" pitchFamily="49" charset="-122"/>
              </a:defRPr>
            </a:lvl1pPr>
          </a:lstStyle>
          <a:p>
            <a:pPr>
              <a:defRPr/>
            </a:pPr>
            <a:endParaRPr lang="en-US" altLang="zh-CN"/>
          </a:p>
        </p:txBody>
      </p:sp>
      <p:sp>
        <p:nvSpPr>
          <p:cNvPr id="4" name="页脚占位符 3"/>
          <p:cNvSpPr>
            <a:spLocks noGrp="1"/>
          </p:cNvSpPr>
          <p:nvPr>
            <p:ph type="ftr" sz="quarter" idx="11"/>
          </p:nvPr>
        </p:nvSpPr>
        <p:spPr/>
        <p:txBody>
          <a:bodyPr/>
          <a:lstStyle>
            <a:lvl1pPr>
              <a:defRPr>
                <a:latin typeface="Arial" panose="020B0604020202020204" pitchFamily="34" charset="0"/>
                <a:ea typeface="隶书" panose="02010509060101010101" pitchFamily="49" charset="-122"/>
              </a:defRPr>
            </a:lvl1pPr>
          </a:lstStyle>
          <a:p>
            <a:pPr>
              <a:defRPr/>
            </a:pPr>
            <a:endParaRPr lang="en-US" altLang="zh-CN"/>
          </a:p>
        </p:txBody>
      </p:sp>
      <p:sp>
        <p:nvSpPr>
          <p:cNvPr id="5" name="灯片编号占位符 4"/>
          <p:cNvSpPr>
            <a:spLocks noGrp="1"/>
          </p:cNvSpPr>
          <p:nvPr>
            <p:ph type="sldNum" sz="quarter" idx="12"/>
          </p:nvPr>
        </p:nvSpPr>
        <p:spPr/>
        <p:txBody>
          <a:bodyPr/>
          <a:lstStyle>
            <a:lvl1pPr>
              <a:defRPr>
                <a:latin typeface="Arial" panose="020B0604020202020204" pitchFamily="34" charset="0"/>
                <a:ea typeface="隶书" panose="02010509060101010101" pitchFamily="49" charset="-122"/>
              </a:defRPr>
            </a:lvl1pPr>
          </a:lstStyle>
          <a:p>
            <a:pPr>
              <a:defRPr/>
            </a:pPr>
            <a:fld id="{47130445-23AC-428D-97E2-CDEE630C6D6D}" type="slidenum">
              <a:rPr lang="en-US" altLang="zh-CN"/>
            </a:fld>
            <a:endParaRPr lang="en-US" altLang="zh-CN"/>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atin typeface="Arial" panose="020B0604020202020204" pitchFamily="34" charset="0"/>
                <a:ea typeface="隶书" panose="02010509060101010101" pitchFamily="49" charset="-122"/>
              </a:defRPr>
            </a:lvl1pPr>
          </a:lstStyle>
          <a:p>
            <a:pPr>
              <a:defRPr/>
            </a:pPr>
            <a:endParaRPr lang="en-US" altLang="zh-CN"/>
          </a:p>
        </p:txBody>
      </p:sp>
      <p:sp>
        <p:nvSpPr>
          <p:cNvPr id="3" name="页脚占位符 2"/>
          <p:cNvSpPr>
            <a:spLocks noGrp="1"/>
          </p:cNvSpPr>
          <p:nvPr>
            <p:ph type="ftr" sz="quarter" idx="11"/>
          </p:nvPr>
        </p:nvSpPr>
        <p:spPr/>
        <p:txBody>
          <a:bodyPr/>
          <a:lstStyle>
            <a:lvl1pPr>
              <a:defRPr>
                <a:latin typeface="Arial" panose="020B0604020202020204" pitchFamily="34" charset="0"/>
                <a:ea typeface="隶书" panose="02010509060101010101" pitchFamily="49" charset="-122"/>
              </a:defRPr>
            </a:lvl1pPr>
          </a:lstStyle>
          <a:p>
            <a:pPr>
              <a:defRPr/>
            </a:pPr>
            <a:endParaRPr lang="en-US" altLang="zh-CN"/>
          </a:p>
        </p:txBody>
      </p:sp>
      <p:sp>
        <p:nvSpPr>
          <p:cNvPr id="4" name="灯片编号占位符 3"/>
          <p:cNvSpPr>
            <a:spLocks noGrp="1"/>
          </p:cNvSpPr>
          <p:nvPr>
            <p:ph type="sldNum" sz="quarter" idx="12"/>
          </p:nvPr>
        </p:nvSpPr>
        <p:spPr/>
        <p:txBody>
          <a:bodyPr/>
          <a:lstStyle>
            <a:lvl1pPr>
              <a:defRPr>
                <a:latin typeface="Arial" panose="020B0604020202020204" pitchFamily="34" charset="0"/>
                <a:ea typeface="隶书" panose="02010509060101010101" pitchFamily="49" charset="-122"/>
              </a:defRPr>
            </a:lvl1pPr>
          </a:lstStyle>
          <a:p>
            <a:pPr>
              <a:defRPr/>
            </a:pPr>
            <a:fld id="{129196B7-D782-4C65-A97F-ED571054E2D6}" type="slidenum">
              <a:rPr lang="en-US" altLang="zh-CN"/>
            </a:fld>
            <a:endParaRPr lang="en-US" altLang="zh-CN"/>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lvl1pPr>
              <a:defRPr>
                <a:latin typeface="Arial" panose="020B0604020202020204" pitchFamily="34" charset="0"/>
                <a:ea typeface="隶书" panose="02010509060101010101" pitchFamily="49" charset="-122"/>
              </a:defRPr>
            </a:lvl1pPr>
          </a:lstStyle>
          <a:p>
            <a:pPr>
              <a:defRPr/>
            </a:pPr>
            <a:endParaRPr lang="en-US" altLang="zh-CN"/>
          </a:p>
        </p:txBody>
      </p:sp>
      <p:sp>
        <p:nvSpPr>
          <p:cNvPr id="6" name="页脚占位符 5"/>
          <p:cNvSpPr>
            <a:spLocks noGrp="1"/>
          </p:cNvSpPr>
          <p:nvPr>
            <p:ph type="ftr" sz="quarter" idx="11"/>
          </p:nvPr>
        </p:nvSpPr>
        <p:spPr/>
        <p:txBody>
          <a:bodyPr/>
          <a:lstStyle>
            <a:lvl1pPr>
              <a:defRPr>
                <a:latin typeface="Arial" panose="020B0604020202020204" pitchFamily="34" charset="0"/>
                <a:ea typeface="隶书" panose="02010509060101010101" pitchFamily="49" charset="-122"/>
              </a:defRPr>
            </a:lvl1pPr>
          </a:lstStyle>
          <a:p>
            <a:pPr>
              <a:defRPr/>
            </a:pPr>
            <a:endParaRPr lang="en-US" altLang="zh-CN"/>
          </a:p>
        </p:txBody>
      </p:sp>
      <p:sp>
        <p:nvSpPr>
          <p:cNvPr id="7" name="灯片编号占位符 6"/>
          <p:cNvSpPr>
            <a:spLocks noGrp="1"/>
          </p:cNvSpPr>
          <p:nvPr>
            <p:ph type="sldNum" sz="quarter" idx="12"/>
          </p:nvPr>
        </p:nvSpPr>
        <p:spPr/>
        <p:txBody>
          <a:bodyPr/>
          <a:lstStyle>
            <a:lvl1pPr>
              <a:defRPr>
                <a:latin typeface="Arial" panose="020B0604020202020204" pitchFamily="34" charset="0"/>
                <a:ea typeface="隶书" panose="02010509060101010101" pitchFamily="49" charset="-122"/>
              </a:defRPr>
            </a:lvl1pPr>
          </a:lstStyle>
          <a:p>
            <a:pPr>
              <a:defRPr/>
            </a:pPr>
            <a:fld id="{A7C4102C-8867-4889-91EF-1C83DCFAA034}" type="slidenum">
              <a:rPr lang="en-US" altLang="zh-CN"/>
            </a:fld>
            <a:endParaRPr lang="en-US" altLang="zh-CN"/>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lvl1pPr>
              <a:defRPr>
                <a:latin typeface="Arial" panose="020B0604020202020204" pitchFamily="34" charset="0"/>
                <a:ea typeface="隶书" panose="02010509060101010101" pitchFamily="49" charset="-122"/>
              </a:defRPr>
            </a:lvl1pPr>
          </a:lstStyle>
          <a:p>
            <a:pPr>
              <a:defRPr/>
            </a:pPr>
            <a:endParaRPr lang="en-US" altLang="zh-CN"/>
          </a:p>
        </p:txBody>
      </p:sp>
      <p:sp>
        <p:nvSpPr>
          <p:cNvPr id="6" name="页脚占位符 5"/>
          <p:cNvSpPr>
            <a:spLocks noGrp="1"/>
          </p:cNvSpPr>
          <p:nvPr>
            <p:ph type="ftr" sz="quarter" idx="11"/>
          </p:nvPr>
        </p:nvSpPr>
        <p:spPr/>
        <p:txBody>
          <a:bodyPr/>
          <a:lstStyle>
            <a:lvl1pPr>
              <a:defRPr>
                <a:latin typeface="Arial" panose="020B0604020202020204" pitchFamily="34" charset="0"/>
                <a:ea typeface="隶书" panose="02010509060101010101" pitchFamily="49" charset="-122"/>
              </a:defRPr>
            </a:lvl1pPr>
          </a:lstStyle>
          <a:p>
            <a:pPr>
              <a:defRPr/>
            </a:pPr>
            <a:endParaRPr lang="en-US" altLang="zh-CN"/>
          </a:p>
        </p:txBody>
      </p:sp>
      <p:sp>
        <p:nvSpPr>
          <p:cNvPr id="7" name="灯片编号占位符 6"/>
          <p:cNvSpPr>
            <a:spLocks noGrp="1"/>
          </p:cNvSpPr>
          <p:nvPr>
            <p:ph type="sldNum" sz="quarter" idx="12"/>
          </p:nvPr>
        </p:nvSpPr>
        <p:spPr/>
        <p:txBody>
          <a:bodyPr/>
          <a:lstStyle>
            <a:lvl1pPr>
              <a:defRPr>
                <a:latin typeface="Arial" panose="020B0604020202020204" pitchFamily="34" charset="0"/>
                <a:ea typeface="隶书" panose="02010509060101010101" pitchFamily="49" charset="-122"/>
              </a:defRPr>
            </a:lvl1pPr>
          </a:lstStyle>
          <a:p>
            <a:pPr>
              <a:defRPr/>
            </a:pPr>
            <a:fld id="{11D5502A-7157-4EB8-9B14-B95A93E029CF}" type="slidenum">
              <a:rPr lang="en-US" altLang="zh-CN"/>
            </a:fld>
            <a:endParaRPr lang="en-US" altLang="zh-CN"/>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atin typeface="Arial" panose="020B0604020202020204" pitchFamily="34" charset="0"/>
                <a:ea typeface="隶书" panose="02010509060101010101" pitchFamily="49" charset="-122"/>
              </a:defRPr>
            </a:lvl1pPr>
          </a:lstStyle>
          <a:p>
            <a:pPr>
              <a:defRPr/>
            </a:pPr>
            <a:endParaRPr lang="en-US" altLang="zh-CN"/>
          </a:p>
        </p:txBody>
      </p:sp>
      <p:sp>
        <p:nvSpPr>
          <p:cNvPr id="5" name="页脚占位符 4"/>
          <p:cNvSpPr>
            <a:spLocks noGrp="1"/>
          </p:cNvSpPr>
          <p:nvPr>
            <p:ph type="ftr" sz="quarter" idx="11"/>
          </p:nvPr>
        </p:nvSpPr>
        <p:spPr/>
        <p:txBody>
          <a:bodyPr/>
          <a:lstStyle>
            <a:lvl1pPr>
              <a:defRPr>
                <a:latin typeface="Arial" panose="020B0604020202020204" pitchFamily="34" charset="0"/>
                <a:ea typeface="隶书" panose="02010509060101010101" pitchFamily="49" charset="-122"/>
              </a:defRPr>
            </a:lvl1pPr>
          </a:lstStyle>
          <a:p>
            <a:pPr>
              <a:defRPr/>
            </a:pPr>
            <a:endParaRPr lang="en-US" altLang="zh-CN"/>
          </a:p>
        </p:txBody>
      </p:sp>
      <p:sp>
        <p:nvSpPr>
          <p:cNvPr id="6" name="灯片编号占位符 5"/>
          <p:cNvSpPr>
            <a:spLocks noGrp="1"/>
          </p:cNvSpPr>
          <p:nvPr>
            <p:ph type="sldNum" sz="quarter" idx="12"/>
          </p:nvPr>
        </p:nvSpPr>
        <p:spPr/>
        <p:txBody>
          <a:bodyPr/>
          <a:lstStyle>
            <a:lvl1pPr>
              <a:defRPr>
                <a:latin typeface="Arial" panose="020B0604020202020204" pitchFamily="34" charset="0"/>
                <a:ea typeface="隶书" panose="02010509060101010101" pitchFamily="49" charset="-122"/>
              </a:defRPr>
            </a:lvl1pPr>
          </a:lstStyle>
          <a:p>
            <a:pPr>
              <a:defRPr/>
            </a:pPr>
            <a:fld id="{867EFE2A-643F-443D-80F8-F29D5F9F4117}" type="slidenum">
              <a:rPr lang="en-US" altLang="zh-CN"/>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495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495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Rectangle 24"/>
          <p:cNvSpPr>
            <a:spLocks noGrp="1" noChangeArrowheads="1"/>
          </p:cNvSpPr>
          <p:nvPr>
            <p:ph type="dt" sz="half" idx="10"/>
          </p:nvPr>
        </p:nvSpPr>
        <p:spPr/>
        <p:txBody>
          <a:bodyPr/>
          <a:lstStyle>
            <a:lvl1pPr>
              <a:defRPr/>
            </a:lvl1pPr>
          </a:lstStyle>
          <a:p>
            <a:pPr>
              <a:defRPr/>
            </a:pPr>
            <a:fld id="{FC672CEF-DB7E-41A0-9648-7929CC9DD6BE}" type="datetime1">
              <a:rPr lang="zh-CN" altLang="en-US"/>
            </a:fld>
            <a:endParaRPr lang="en-US" altLang="zh-CN"/>
          </a:p>
        </p:txBody>
      </p:sp>
      <p:sp>
        <p:nvSpPr>
          <p:cNvPr id="6" name="Rectangle 25"/>
          <p:cNvSpPr>
            <a:spLocks noGrp="1" noChangeArrowheads="1"/>
          </p:cNvSpPr>
          <p:nvPr>
            <p:ph type="ftr" sz="quarter" idx="11"/>
          </p:nvPr>
        </p:nvSpPr>
        <p:spPr/>
        <p:txBody>
          <a:bodyPr/>
          <a:lstStyle>
            <a:lvl1pPr>
              <a:defRPr/>
            </a:lvl1pPr>
          </a:lstStyle>
          <a:p>
            <a:pPr>
              <a:defRPr/>
            </a:pPr>
            <a:r>
              <a:rPr lang="en-US" altLang="zh-CN"/>
              <a:t>南京邮电大学光通信研究所</a:t>
            </a:r>
            <a:endParaRPr lang="en-US" altLang="zh-CN"/>
          </a:p>
        </p:txBody>
      </p:sp>
      <p:sp>
        <p:nvSpPr>
          <p:cNvPr id="7" name="Rectangle 26"/>
          <p:cNvSpPr>
            <a:spLocks noGrp="1" noChangeArrowheads="1"/>
          </p:cNvSpPr>
          <p:nvPr>
            <p:ph type="sldNum" sz="quarter" idx="12"/>
          </p:nvPr>
        </p:nvSpPr>
        <p:spPr/>
        <p:txBody>
          <a:bodyPr/>
          <a:lstStyle>
            <a:lvl1pPr>
              <a:defRPr/>
            </a:lvl1pPr>
          </a:lstStyle>
          <a:p>
            <a:pPr>
              <a:defRPr/>
            </a:pPr>
            <a:fld id="{57A02E9F-616E-486D-9A3C-EBAF840B6F8F}" type="slidenum">
              <a:rPr lang="en-US" altLang="zh-CN"/>
            </a:fld>
            <a:endParaRPr lang="en-US" altLang="zh-CN"/>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6225" y="103188"/>
            <a:ext cx="2060575" cy="59531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42913" y="103188"/>
            <a:ext cx="6030912" cy="5953125"/>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atin typeface="Arial" panose="020B0604020202020204" pitchFamily="34" charset="0"/>
                <a:ea typeface="隶书" panose="02010509060101010101" pitchFamily="49" charset="-122"/>
              </a:defRPr>
            </a:lvl1pPr>
          </a:lstStyle>
          <a:p>
            <a:pPr>
              <a:defRPr/>
            </a:pPr>
            <a:endParaRPr lang="en-US" altLang="zh-CN"/>
          </a:p>
        </p:txBody>
      </p:sp>
      <p:sp>
        <p:nvSpPr>
          <p:cNvPr id="5" name="页脚占位符 4"/>
          <p:cNvSpPr>
            <a:spLocks noGrp="1"/>
          </p:cNvSpPr>
          <p:nvPr>
            <p:ph type="ftr" sz="quarter" idx="11"/>
          </p:nvPr>
        </p:nvSpPr>
        <p:spPr/>
        <p:txBody>
          <a:bodyPr/>
          <a:lstStyle>
            <a:lvl1pPr>
              <a:defRPr>
                <a:latin typeface="Arial" panose="020B0604020202020204" pitchFamily="34" charset="0"/>
                <a:ea typeface="隶书" panose="02010509060101010101" pitchFamily="49" charset="-122"/>
              </a:defRPr>
            </a:lvl1pPr>
          </a:lstStyle>
          <a:p>
            <a:pPr>
              <a:defRPr/>
            </a:pPr>
            <a:endParaRPr lang="en-US" altLang="zh-CN"/>
          </a:p>
        </p:txBody>
      </p:sp>
      <p:sp>
        <p:nvSpPr>
          <p:cNvPr id="6" name="灯片编号占位符 5"/>
          <p:cNvSpPr>
            <a:spLocks noGrp="1"/>
          </p:cNvSpPr>
          <p:nvPr>
            <p:ph type="sldNum" sz="quarter" idx="12"/>
          </p:nvPr>
        </p:nvSpPr>
        <p:spPr/>
        <p:txBody>
          <a:bodyPr/>
          <a:lstStyle>
            <a:lvl1pPr>
              <a:defRPr>
                <a:latin typeface="Arial" panose="020B0604020202020204" pitchFamily="34" charset="0"/>
                <a:ea typeface="隶书" panose="02010509060101010101" pitchFamily="49" charset="-122"/>
              </a:defRPr>
            </a:lvl1pPr>
          </a:lstStyle>
          <a:p>
            <a:pPr>
              <a:defRPr/>
            </a:pPr>
            <a:fld id="{00F3209D-4919-4540-81C4-D96699413ADD}" type="slidenum">
              <a:rPr lang="en-US" altLang="zh-CN"/>
            </a:fld>
            <a:endParaRPr lang="en-US" altLang="zh-CN"/>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442913" y="103188"/>
            <a:ext cx="8243887" cy="5953125"/>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3" name="日期占位符 2"/>
          <p:cNvSpPr>
            <a:spLocks noGrp="1"/>
          </p:cNvSpPr>
          <p:nvPr>
            <p:ph type="dt" sz="half" idx="10"/>
          </p:nvPr>
        </p:nvSpPr>
        <p:spPr/>
        <p:txBody>
          <a:bodyPr/>
          <a:lstStyle>
            <a:lvl1pPr>
              <a:defRPr>
                <a:latin typeface="Arial" panose="020B0604020202020204" pitchFamily="34" charset="0"/>
                <a:ea typeface="隶书" panose="02010509060101010101" pitchFamily="49" charset="-122"/>
              </a:defRPr>
            </a:lvl1pPr>
          </a:lstStyle>
          <a:p>
            <a:pPr>
              <a:defRPr/>
            </a:pPr>
            <a:endParaRPr lang="en-US" altLang="zh-CN"/>
          </a:p>
        </p:txBody>
      </p:sp>
      <p:sp>
        <p:nvSpPr>
          <p:cNvPr id="4" name="页脚占位符 3"/>
          <p:cNvSpPr>
            <a:spLocks noGrp="1"/>
          </p:cNvSpPr>
          <p:nvPr>
            <p:ph type="ftr" sz="quarter" idx="11"/>
          </p:nvPr>
        </p:nvSpPr>
        <p:spPr/>
        <p:txBody>
          <a:bodyPr/>
          <a:lstStyle>
            <a:lvl1pPr>
              <a:defRPr>
                <a:latin typeface="Arial" panose="020B0604020202020204" pitchFamily="34" charset="0"/>
                <a:ea typeface="隶书" panose="02010509060101010101" pitchFamily="49" charset="-122"/>
              </a:defRPr>
            </a:lvl1pPr>
          </a:lstStyle>
          <a:p>
            <a:pPr>
              <a:defRPr/>
            </a:pPr>
            <a:endParaRPr lang="en-US" altLang="zh-CN"/>
          </a:p>
        </p:txBody>
      </p:sp>
      <p:sp>
        <p:nvSpPr>
          <p:cNvPr id="5" name="灯片编号占位符 4"/>
          <p:cNvSpPr>
            <a:spLocks noGrp="1"/>
          </p:cNvSpPr>
          <p:nvPr>
            <p:ph type="sldNum" sz="quarter" idx="12"/>
          </p:nvPr>
        </p:nvSpPr>
        <p:spPr/>
        <p:txBody>
          <a:bodyPr/>
          <a:lstStyle>
            <a:lvl1pPr>
              <a:defRPr>
                <a:latin typeface="Arial" panose="020B0604020202020204" pitchFamily="34" charset="0"/>
                <a:ea typeface="隶书" panose="02010509060101010101" pitchFamily="49" charset="-122"/>
              </a:defRPr>
            </a:lvl1pPr>
          </a:lstStyle>
          <a:p>
            <a:pPr>
              <a:defRPr/>
            </a:pPr>
            <a:fld id="{03EE3D0C-951D-46D0-BA0E-479BF7B549F6}" type="slidenum">
              <a:rPr lang="en-US" altLang="zh-CN"/>
            </a:fld>
            <a:endParaRPr lang="en-US" altLang="zh-CN"/>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a:prstGeom prst="rect">
            <a:avLst/>
          </a:prstGeo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a:xfrm>
            <a:off x="457200" y="1600200"/>
            <a:ext cx="8229600" cy="4525963"/>
          </a:xfrm>
          <a:prstGeom prst="rect">
            <a:avLst/>
          </a:prstGeo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a:prstGeom prst="rect">
            <a:avLst/>
          </a:prstGeo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Rectangle 24"/>
          <p:cNvSpPr>
            <a:spLocks noGrp="1" noChangeArrowheads="1"/>
          </p:cNvSpPr>
          <p:nvPr>
            <p:ph type="dt" sz="half" idx="10"/>
          </p:nvPr>
        </p:nvSpPr>
        <p:spPr/>
        <p:txBody>
          <a:bodyPr/>
          <a:lstStyle>
            <a:lvl1pPr>
              <a:defRPr/>
            </a:lvl1pPr>
          </a:lstStyle>
          <a:p>
            <a:pPr>
              <a:defRPr/>
            </a:pPr>
            <a:fld id="{3E9450C6-79E6-4BE9-8A0E-7703F09B5A5E}" type="datetime1">
              <a:rPr lang="zh-CN" altLang="en-US"/>
            </a:fld>
            <a:endParaRPr lang="en-US" altLang="zh-CN"/>
          </a:p>
        </p:txBody>
      </p:sp>
      <p:sp>
        <p:nvSpPr>
          <p:cNvPr id="8" name="Rectangle 25"/>
          <p:cNvSpPr>
            <a:spLocks noGrp="1" noChangeArrowheads="1"/>
          </p:cNvSpPr>
          <p:nvPr>
            <p:ph type="ftr" sz="quarter" idx="11"/>
          </p:nvPr>
        </p:nvSpPr>
        <p:spPr/>
        <p:txBody>
          <a:bodyPr/>
          <a:lstStyle>
            <a:lvl1pPr>
              <a:defRPr/>
            </a:lvl1pPr>
          </a:lstStyle>
          <a:p>
            <a:pPr>
              <a:defRPr/>
            </a:pPr>
            <a:r>
              <a:rPr lang="en-US" altLang="zh-CN"/>
              <a:t>南京邮电大学光通信研究所</a:t>
            </a:r>
            <a:endParaRPr lang="en-US" altLang="zh-CN"/>
          </a:p>
        </p:txBody>
      </p:sp>
      <p:sp>
        <p:nvSpPr>
          <p:cNvPr id="9" name="Rectangle 26"/>
          <p:cNvSpPr>
            <a:spLocks noGrp="1" noChangeArrowheads="1"/>
          </p:cNvSpPr>
          <p:nvPr>
            <p:ph type="sldNum" sz="quarter" idx="12"/>
          </p:nvPr>
        </p:nvSpPr>
        <p:spPr/>
        <p:txBody>
          <a:bodyPr/>
          <a:lstStyle>
            <a:lvl1pPr>
              <a:defRPr/>
            </a:lvl1pPr>
          </a:lstStyle>
          <a:p>
            <a:pPr>
              <a:defRPr/>
            </a:pPr>
            <a:fld id="{44579C5E-B19B-46A9-9C4D-EF98FE5E1FDA}" type="slidenum">
              <a:rPr lang="en-US" altLang="zh-CN"/>
            </a:fld>
            <a:endParaRPr lang="en-US" altLang="zh-CN"/>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a:prstGeom prst="rect">
            <a:avLst/>
          </a:prstGeo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1600200"/>
            <a:ext cx="8229600" cy="4525963"/>
          </a:xfrm>
          <a:prstGeom prst="rect">
            <a:avLst/>
          </a:prstGeo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a:prstGeom prst="rect">
            <a:avLst/>
          </a:prstGeo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a:prstGeom prst="rect">
            <a:avLst/>
          </a:prstGeo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AndTwoObj" preserve="1">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a:prstGeom prst="rect">
            <a:avLst/>
          </a:prstGeo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quarter" idx="2"/>
          </p:nvPr>
        </p:nvSpPr>
        <p:spPr>
          <a:xfrm>
            <a:off x="4648200" y="1600200"/>
            <a:ext cx="4038600" cy="2185988"/>
          </a:xfrm>
          <a:prstGeom prst="rect">
            <a:avLst/>
          </a:prstGeo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内容占位符 4"/>
          <p:cNvSpPr>
            <a:spLocks noGrp="1"/>
          </p:cNvSpPr>
          <p:nvPr>
            <p:ph sz="quarter" idx="3"/>
          </p:nvPr>
        </p:nvSpPr>
        <p:spPr>
          <a:xfrm>
            <a:off x="4648200" y="3938588"/>
            <a:ext cx="4038600" cy="2187575"/>
          </a:xfrm>
          <a:prstGeom prst="rect">
            <a:avLst/>
          </a:prstGeo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24"/>
          <p:cNvSpPr>
            <a:spLocks noGrp="1" noChangeArrowheads="1"/>
          </p:cNvSpPr>
          <p:nvPr>
            <p:ph type="dt" sz="half" idx="10"/>
          </p:nvPr>
        </p:nvSpPr>
        <p:spPr/>
        <p:txBody>
          <a:bodyPr/>
          <a:lstStyle>
            <a:lvl1pPr>
              <a:defRPr/>
            </a:lvl1pPr>
          </a:lstStyle>
          <a:p>
            <a:pPr>
              <a:defRPr/>
            </a:pPr>
            <a:fld id="{6C76DC4D-105D-44EE-9F79-92B106906FF5}" type="datetime1">
              <a:rPr lang="zh-CN" altLang="en-US"/>
            </a:fld>
            <a:endParaRPr lang="en-US" altLang="zh-CN"/>
          </a:p>
        </p:txBody>
      </p:sp>
      <p:sp>
        <p:nvSpPr>
          <p:cNvPr id="4" name="Rectangle 25"/>
          <p:cNvSpPr>
            <a:spLocks noGrp="1" noChangeArrowheads="1"/>
          </p:cNvSpPr>
          <p:nvPr>
            <p:ph type="ftr" sz="quarter" idx="11"/>
          </p:nvPr>
        </p:nvSpPr>
        <p:spPr/>
        <p:txBody>
          <a:bodyPr/>
          <a:lstStyle>
            <a:lvl1pPr>
              <a:defRPr/>
            </a:lvl1pPr>
          </a:lstStyle>
          <a:p>
            <a:pPr>
              <a:defRPr/>
            </a:pPr>
            <a:r>
              <a:rPr lang="en-US" altLang="zh-CN"/>
              <a:t>南京邮电大学光通信研究所</a:t>
            </a:r>
            <a:endParaRPr lang="en-US" altLang="zh-CN"/>
          </a:p>
        </p:txBody>
      </p:sp>
      <p:sp>
        <p:nvSpPr>
          <p:cNvPr id="5" name="Rectangle 26"/>
          <p:cNvSpPr>
            <a:spLocks noGrp="1" noChangeArrowheads="1"/>
          </p:cNvSpPr>
          <p:nvPr>
            <p:ph type="sldNum" sz="quarter" idx="12"/>
          </p:nvPr>
        </p:nvSpPr>
        <p:spPr/>
        <p:txBody>
          <a:bodyPr/>
          <a:lstStyle>
            <a:lvl1pPr>
              <a:defRPr/>
            </a:lvl1pPr>
          </a:lstStyle>
          <a:p>
            <a:pPr>
              <a:defRPr/>
            </a:pPr>
            <a:fld id="{F7C9B6C4-23CF-4ADC-8E32-7CBE5B240600}" type="slidenum">
              <a:rPr lang="en-US" altLang="zh-CN"/>
            </a:fld>
            <a:endParaRPr lang="en-US" altLang="zh-C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pic>
        <p:nvPicPr>
          <p:cNvPr id="2" name="Picture 2" descr="校标及标准字体"/>
          <p:cNvPicPr>
            <a:picLocks noChangeAspect="1" noChangeArrowheads="1"/>
          </p:cNvPicPr>
          <p:nvPr userDrawn="1"/>
        </p:nvPicPr>
        <p:blipFill>
          <a:blip r:embed="rId2" cstate="print">
            <a:clrChange>
              <a:clrFrom>
                <a:srgbClr val="FFFFFF"/>
              </a:clrFrom>
              <a:clrTo>
                <a:srgbClr val="FFFFFF">
                  <a:alpha val="0"/>
                </a:srgbClr>
              </a:clrTo>
            </a:clrChange>
          </a:blip>
          <a:srcRect/>
          <a:stretch>
            <a:fillRect/>
          </a:stretch>
        </p:blipFill>
        <p:spPr bwMode="auto">
          <a:xfrm>
            <a:off x="6572250" y="0"/>
            <a:ext cx="2571750" cy="685800"/>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 name="Rectangle 24"/>
          <p:cNvSpPr>
            <a:spLocks noGrp="1" noChangeArrowheads="1"/>
          </p:cNvSpPr>
          <p:nvPr>
            <p:ph type="dt" sz="half" idx="10"/>
          </p:nvPr>
        </p:nvSpPr>
        <p:spPr/>
        <p:txBody>
          <a:bodyPr/>
          <a:lstStyle>
            <a:lvl1pPr>
              <a:defRPr/>
            </a:lvl1pPr>
          </a:lstStyle>
          <a:p>
            <a:pPr>
              <a:defRPr/>
            </a:pPr>
            <a:fld id="{2806A631-D70B-4730-B2F6-B595CDDF986D}" type="datetime1">
              <a:rPr lang="zh-CN" altLang="en-US"/>
            </a:fld>
            <a:endParaRPr lang="en-US" altLang="zh-CN"/>
          </a:p>
        </p:txBody>
      </p:sp>
      <p:sp>
        <p:nvSpPr>
          <p:cNvPr id="4" name="Rectangle 25"/>
          <p:cNvSpPr>
            <a:spLocks noGrp="1" noChangeArrowheads="1"/>
          </p:cNvSpPr>
          <p:nvPr>
            <p:ph type="ftr" sz="quarter" idx="11"/>
          </p:nvPr>
        </p:nvSpPr>
        <p:spPr/>
        <p:txBody>
          <a:bodyPr/>
          <a:lstStyle>
            <a:lvl1pPr>
              <a:defRPr/>
            </a:lvl1pPr>
          </a:lstStyle>
          <a:p>
            <a:pPr>
              <a:defRPr/>
            </a:pPr>
            <a:r>
              <a:rPr lang="en-US" altLang="zh-CN"/>
              <a:t>南京邮电大学</a:t>
            </a:r>
            <a:endParaRPr lang="en-US" altLang="zh-CN"/>
          </a:p>
        </p:txBody>
      </p:sp>
      <p:sp>
        <p:nvSpPr>
          <p:cNvPr id="5" name="Rectangle 26"/>
          <p:cNvSpPr>
            <a:spLocks noGrp="1" noChangeArrowheads="1"/>
          </p:cNvSpPr>
          <p:nvPr>
            <p:ph type="sldNum" sz="quarter" idx="12"/>
          </p:nvPr>
        </p:nvSpPr>
        <p:spPr/>
        <p:txBody>
          <a:bodyPr/>
          <a:lstStyle>
            <a:lvl1pPr>
              <a:defRPr/>
            </a:lvl1pPr>
          </a:lstStyle>
          <a:p>
            <a:pPr>
              <a:defRPr/>
            </a:pPr>
            <a:fld id="{1E57190E-0E65-424E-9654-E18FD92EAF89}" type="slidenum">
              <a:rPr lang="en-US" altLang="zh-CN"/>
            </a:fld>
            <a:endParaRPr lang="en-US" altLang="zh-C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Rectangle 24"/>
          <p:cNvSpPr>
            <a:spLocks noGrp="1" noChangeArrowheads="1"/>
          </p:cNvSpPr>
          <p:nvPr>
            <p:ph type="dt" sz="half" idx="10"/>
          </p:nvPr>
        </p:nvSpPr>
        <p:spPr/>
        <p:txBody>
          <a:bodyPr/>
          <a:lstStyle>
            <a:lvl1pPr>
              <a:defRPr/>
            </a:lvl1pPr>
          </a:lstStyle>
          <a:p>
            <a:pPr>
              <a:defRPr/>
            </a:pPr>
            <a:fld id="{AA18B373-B803-453F-B39A-9C1B76EB3BF1}" type="datetime1">
              <a:rPr lang="zh-CN" altLang="en-US"/>
            </a:fld>
            <a:endParaRPr lang="en-US" altLang="zh-CN"/>
          </a:p>
        </p:txBody>
      </p:sp>
      <p:sp>
        <p:nvSpPr>
          <p:cNvPr id="6" name="Rectangle 25"/>
          <p:cNvSpPr>
            <a:spLocks noGrp="1" noChangeArrowheads="1"/>
          </p:cNvSpPr>
          <p:nvPr>
            <p:ph type="ftr" sz="quarter" idx="11"/>
          </p:nvPr>
        </p:nvSpPr>
        <p:spPr/>
        <p:txBody>
          <a:bodyPr/>
          <a:lstStyle>
            <a:lvl1pPr>
              <a:defRPr/>
            </a:lvl1pPr>
          </a:lstStyle>
          <a:p>
            <a:pPr>
              <a:defRPr/>
            </a:pPr>
            <a:r>
              <a:rPr lang="en-US" altLang="zh-CN"/>
              <a:t>南京邮电大学光通信研究所</a:t>
            </a:r>
            <a:endParaRPr lang="en-US" altLang="zh-CN"/>
          </a:p>
        </p:txBody>
      </p:sp>
      <p:sp>
        <p:nvSpPr>
          <p:cNvPr id="7" name="Rectangle 26"/>
          <p:cNvSpPr>
            <a:spLocks noGrp="1" noChangeArrowheads="1"/>
          </p:cNvSpPr>
          <p:nvPr>
            <p:ph type="sldNum" sz="quarter" idx="12"/>
          </p:nvPr>
        </p:nvSpPr>
        <p:spPr/>
        <p:txBody>
          <a:bodyPr/>
          <a:lstStyle>
            <a:lvl1pPr>
              <a:defRPr/>
            </a:lvl1pPr>
          </a:lstStyle>
          <a:p>
            <a:pPr>
              <a:defRPr/>
            </a:pPr>
            <a:fld id="{FDACA12E-8471-48DC-8664-39621492736B}" type="slidenum">
              <a:rPr lang="en-US" altLang="zh-CN"/>
            </a:fld>
            <a:endParaRPr lang="en-US" altLang="zh-C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Rectangle 24"/>
          <p:cNvSpPr>
            <a:spLocks noGrp="1" noChangeArrowheads="1"/>
          </p:cNvSpPr>
          <p:nvPr>
            <p:ph type="dt" sz="half" idx="10"/>
          </p:nvPr>
        </p:nvSpPr>
        <p:spPr/>
        <p:txBody>
          <a:bodyPr/>
          <a:lstStyle>
            <a:lvl1pPr>
              <a:defRPr/>
            </a:lvl1pPr>
          </a:lstStyle>
          <a:p>
            <a:pPr>
              <a:defRPr/>
            </a:pPr>
            <a:fld id="{C0BF6DF0-3C51-4CE8-A519-8C8AEFF84E96}" type="datetime1">
              <a:rPr lang="zh-CN" altLang="en-US"/>
            </a:fld>
            <a:endParaRPr lang="en-US" altLang="zh-CN"/>
          </a:p>
        </p:txBody>
      </p:sp>
      <p:sp>
        <p:nvSpPr>
          <p:cNvPr id="6" name="Rectangle 25"/>
          <p:cNvSpPr>
            <a:spLocks noGrp="1" noChangeArrowheads="1"/>
          </p:cNvSpPr>
          <p:nvPr>
            <p:ph type="ftr" sz="quarter" idx="11"/>
          </p:nvPr>
        </p:nvSpPr>
        <p:spPr/>
        <p:txBody>
          <a:bodyPr/>
          <a:lstStyle>
            <a:lvl1pPr>
              <a:defRPr/>
            </a:lvl1pPr>
          </a:lstStyle>
          <a:p>
            <a:pPr>
              <a:defRPr/>
            </a:pPr>
            <a:r>
              <a:rPr lang="en-US" altLang="zh-CN"/>
              <a:t>南京邮电大学光通信研究所</a:t>
            </a:r>
            <a:endParaRPr lang="en-US" altLang="zh-CN"/>
          </a:p>
        </p:txBody>
      </p:sp>
      <p:sp>
        <p:nvSpPr>
          <p:cNvPr id="7" name="Rectangle 26"/>
          <p:cNvSpPr>
            <a:spLocks noGrp="1" noChangeArrowheads="1"/>
          </p:cNvSpPr>
          <p:nvPr>
            <p:ph type="sldNum" sz="quarter" idx="12"/>
          </p:nvPr>
        </p:nvSpPr>
        <p:spPr/>
        <p:txBody>
          <a:bodyPr/>
          <a:lstStyle>
            <a:lvl1pPr>
              <a:defRPr/>
            </a:lvl1pPr>
          </a:lstStyle>
          <a:p>
            <a:pPr>
              <a:defRPr/>
            </a:pPr>
            <a:fld id="{2BDDF623-A3CC-4B3B-BE90-11C844D86DF3}" type="slidenum">
              <a:rPr lang="en-US" altLang="zh-CN"/>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7" Type="http://schemas.openxmlformats.org/officeDocument/2006/relationships/theme" Target="../theme/theme1.xml"/><Relationship Id="rId16" Type="http://schemas.openxmlformats.org/officeDocument/2006/relationships/image" Target="../media/image1.jpeg"/><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4.xml"/><Relationship Id="rId8" Type="http://schemas.openxmlformats.org/officeDocument/2006/relationships/slideLayout" Target="../slideLayouts/slideLayout23.xml"/><Relationship Id="rId7" Type="http://schemas.openxmlformats.org/officeDocument/2006/relationships/slideLayout" Target="../slideLayouts/slideLayout22.xml"/><Relationship Id="rId6" Type="http://schemas.openxmlformats.org/officeDocument/2006/relationships/slideLayout" Target="../slideLayouts/slideLayout21.xml"/><Relationship Id="rId5" Type="http://schemas.openxmlformats.org/officeDocument/2006/relationships/slideLayout" Target="../slideLayouts/slideLayout20.xml"/><Relationship Id="rId4" Type="http://schemas.openxmlformats.org/officeDocument/2006/relationships/slideLayout" Target="../slideLayouts/slideLayout19.xml"/><Relationship Id="rId3" Type="http://schemas.openxmlformats.org/officeDocument/2006/relationships/slideLayout" Target="../slideLayouts/slideLayout18.xml"/><Relationship Id="rId2" Type="http://schemas.openxmlformats.org/officeDocument/2006/relationships/slideLayout" Target="../slideLayouts/slideLayout17.xml"/><Relationship Id="rId15" Type="http://schemas.openxmlformats.org/officeDocument/2006/relationships/theme" Target="../theme/theme2.xml"/><Relationship Id="rId14" Type="http://schemas.openxmlformats.org/officeDocument/2006/relationships/slideLayout" Target="../slideLayouts/slideLayout29.xml"/><Relationship Id="rId13" Type="http://schemas.openxmlformats.org/officeDocument/2006/relationships/slideLayout" Target="../slideLayouts/slideLayout28.xml"/><Relationship Id="rId12" Type="http://schemas.openxmlformats.org/officeDocument/2006/relationships/slideLayout" Target="../slideLayouts/slideLayout27.xml"/><Relationship Id="rId11" Type="http://schemas.openxmlformats.org/officeDocument/2006/relationships/slideLayout" Target="../slideLayouts/slideLayout26.xml"/><Relationship Id="rId10" Type="http://schemas.openxmlformats.org/officeDocument/2006/relationships/slideLayout" Target="../slideLayouts/slideLayout25.xml"/><Relationship Id="rId1" Type="http://schemas.openxmlformats.org/officeDocument/2006/relationships/slideLayout" Target="../slideLayouts/slideLayout16.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38.xml"/><Relationship Id="rId8" Type="http://schemas.openxmlformats.org/officeDocument/2006/relationships/slideLayout" Target="../slideLayouts/slideLayout37.xml"/><Relationship Id="rId7" Type="http://schemas.openxmlformats.org/officeDocument/2006/relationships/slideLayout" Target="../slideLayouts/slideLayout36.xml"/><Relationship Id="rId6" Type="http://schemas.openxmlformats.org/officeDocument/2006/relationships/slideLayout" Target="../slideLayouts/slideLayout35.xml"/><Relationship Id="rId5" Type="http://schemas.openxmlformats.org/officeDocument/2006/relationships/slideLayout" Target="../slideLayouts/slideLayout34.xml"/><Relationship Id="rId4" Type="http://schemas.openxmlformats.org/officeDocument/2006/relationships/slideLayout" Target="../slideLayouts/slideLayout33.xml"/><Relationship Id="rId3" Type="http://schemas.openxmlformats.org/officeDocument/2006/relationships/slideLayout" Target="../slideLayouts/slideLayout32.xml"/><Relationship Id="rId2" Type="http://schemas.openxmlformats.org/officeDocument/2006/relationships/slideLayout" Target="../slideLayouts/slideLayout31.xml"/><Relationship Id="rId13" Type="http://schemas.openxmlformats.org/officeDocument/2006/relationships/theme" Target="../theme/theme3.xml"/><Relationship Id="rId12" Type="http://schemas.openxmlformats.org/officeDocument/2006/relationships/slideLayout" Target="../slideLayouts/slideLayout41.xml"/><Relationship Id="rId11" Type="http://schemas.openxmlformats.org/officeDocument/2006/relationships/slideLayout" Target="../slideLayouts/slideLayout40.xml"/><Relationship Id="rId10" Type="http://schemas.openxmlformats.org/officeDocument/2006/relationships/slideLayout" Target="../slideLayouts/slideLayout39.xml"/><Relationship Id="rId1" Type="http://schemas.openxmlformats.org/officeDocument/2006/relationships/slideLayout" Target="../slideLayouts/slideLayout30.xml"/></Relationships>
</file>

<file path=ppt/slideMasters/_rels/slideMaster4.xml.rels><?xml version="1.0" encoding="UTF-8" standalone="yes"?>
<Relationships xmlns="http://schemas.openxmlformats.org/package/2006/relationships"><Relationship Id="rId9" Type="http://schemas.openxmlformats.org/officeDocument/2006/relationships/slideLayout" Target="../slideLayouts/slideLayout50.xml"/><Relationship Id="rId8" Type="http://schemas.openxmlformats.org/officeDocument/2006/relationships/slideLayout" Target="../slideLayouts/slideLayout49.xml"/><Relationship Id="rId7" Type="http://schemas.openxmlformats.org/officeDocument/2006/relationships/slideLayout" Target="../slideLayouts/slideLayout48.xml"/><Relationship Id="rId6" Type="http://schemas.openxmlformats.org/officeDocument/2006/relationships/slideLayout" Target="../slideLayouts/slideLayout47.xml"/><Relationship Id="rId5" Type="http://schemas.openxmlformats.org/officeDocument/2006/relationships/slideLayout" Target="../slideLayouts/slideLayout46.xml"/><Relationship Id="rId4" Type="http://schemas.openxmlformats.org/officeDocument/2006/relationships/slideLayout" Target="../slideLayouts/slideLayout45.xml"/><Relationship Id="rId3" Type="http://schemas.openxmlformats.org/officeDocument/2006/relationships/slideLayout" Target="../slideLayouts/slideLayout44.xml"/><Relationship Id="rId2" Type="http://schemas.openxmlformats.org/officeDocument/2006/relationships/slideLayout" Target="../slideLayouts/slideLayout43.xml"/><Relationship Id="rId14" Type="http://schemas.openxmlformats.org/officeDocument/2006/relationships/theme" Target="../theme/theme4.xml"/><Relationship Id="rId13" Type="http://schemas.openxmlformats.org/officeDocument/2006/relationships/image" Target="../media/image3.png"/><Relationship Id="rId12" Type="http://schemas.openxmlformats.org/officeDocument/2006/relationships/slideLayout" Target="../slideLayouts/slideLayout53.xml"/><Relationship Id="rId11" Type="http://schemas.openxmlformats.org/officeDocument/2006/relationships/slideLayout" Target="../slideLayouts/slideLayout52.xml"/><Relationship Id="rId10" Type="http://schemas.openxmlformats.org/officeDocument/2006/relationships/slideLayout" Target="../slideLayouts/slideLayout51.xml"/><Relationship Id="rId1"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1847"/>
            </a:gs>
            <a:gs pos="100000">
              <a:schemeClr val="bg1"/>
            </a:gs>
          </a:gsLst>
          <a:lin ang="5400000" scaled="1"/>
        </a:gradFill>
        <a:effectLst/>
      </p:bgPr>
    </p:bg>
    <p:spTree>
      <p:nvGrpSpPr>
        <p:cNvPr id="1" name=""/>
        <p:cNvGrpSpPr/>
        <p:nvPr/>
      </p:nvGrpSpPr>
      <p:grpSpPr>
        <a:xfrm>
          <a:off x="0" y="0"/>
          <a:ext cx="0" cy="0"/>
          <a:chOff x="0" y="0"/>
          <a:chExt cx="0" cy="0"/>
        </a:xfrm>
      </p:grpSpPr>
      <p:grpSp>
        <p:nvGrpSpPr>
          <p:cNvPr id="12290" name="Group 2"/>
          <p:cNvGrpSpPr/>
          <p:nvPr/>
        </p:nvGrpSpPr>
        <p:grpSpPr bwMode="auto">
          <a:xfrm>
            <a:off x="0" y="0"/>
            <a:ext cx="9144000" cy="6858000"/>
            <a:chOff x="0" y="0"/>
            <a:chExt cx="5760" cy="4320"/>
          </a:xfrm>
        </p:grpSpPr>
        <p:sp>
          <p:nvSpPr>
            <p:cNvPr id="95235" name="Freeform 3"/>
            <p:cNvSpPr/>
            <p:nvPr/>
          </p:nvSpPr>
          <p:spPr bwMode="hidden">
            <a:xfrm>
              <a:off x="0" y="3072"/>
              <a:ext cx="5760" cy="1248"/>
            </a:xfrm>
            <a:custGeom>
              <a:avLst/>
              <a:gdLst/>
              <a:ahLst/>
              <a:cxnLst>
                <a:cxn ang="0">
                  <a:pos x="6027" y="2296"/>
                </a:cxn>
                <a:cxn ang="0">
                  <a:pos x="0" y="2296"/>
                </a:cxn>
                <a:cxn ang="0">
                  <a:pos x="0" y="0"/>
                </a:cxn>
                <a:cxn ang="0">
                  <a:pos x="6027" y="0"/>
                </a:cxn>
                <a:cxn ang="0">
                  <a:pos x="6027" y="2296"/>
                </a:cxn>
                <a:cxn ang="0">
                  <a:pos x="6027" y="2296"/>
                </a:cxn>
              </a:cxnLst>
              <a:rect l="0" t="0" r="r" b="b"/>
              <a:pathLst>
                <a:path w="6027" h="2296">
                  <a:moveTo>
                    <a:pt x="6027" y="2296"/>
                  </a:moveTo>
                  <a:lnTo>
                    <a:pt x="0" y="2296"/>
                  </a:lnTo>
                  <a:lnTo>
                    <a:pt x="0" y="0"/>
                  </a:lnTo>
                  <a:lnTo>
                    <a:pt x="6027" y="0"/>
                  </a:lnTo>
                  <a:lnTo>
                    <a:pt x="6027" y="2296"/>
                  </a:lnTo>
                  <a:lnTo>
                    <a:pt x="6027" y="2296"/>
                  </a:lnTo>
                  <a:close/>
                </a:path>
              </a:pathLst>
            </a:custGeom>
            <a:gradFill rotWithShape="0">
              <a:gsLst>
                <a:gs pos="0">
                  <a:schemeClr val="bg1"/>
                </a:gs>
                <a:gs pos="100000">
                  <a:schemeClr val="accent2"/>
                </a:gs>
              </a:gsLst>
              <a:lin ang="5400000" scaled="1"/>
            </a:gradFill>
            <a:ln w="9525">
              <a:noFill/>
              <a:round/>
            </a:ln>
          </p:spPr>
          <p:txBody>
            <a:bodyPr/>
            <a:lstStyle/>
            <a:p>
              <a:pPr>
                <a:defRPr/>
              </a:pPr>
              <a:endParaRPr lang="zh-CN" altLang="en-US">
                <a:latin typeface="Arial" panose="020B0604020202020204" pitchFamily="34" charset="0"/>
              </a:endParaRPr>
            </a:p>
          </p:txBody>
        </p:sp>
        <p:sp>
          <p:nvSpPr>
            <p:cNvPr id="95236" name="Freeform 4"/>
            <p:cNvSpPr/>
            <p:nvPr/>
          </p:nvSpPr>
          <p:spPr bwMode="hidden">
            <a:xfrm>
              <a:off x="0" y="0"/>
              <a:ext cx="5760" cy="3072"/>
            </a:xfrm>
            <a:custGeom>
              <a:avLst/>
              <a:gdLst/>
              <a:ahLst/>
              <a:cxnLst>
                <a:cxn ang="0">
                  <a:pos x="6027" y="2296"/>
                </a:cxn>
                <a:cxn ang="0">
                  <a:pos x="0" y="2296"/>
                </a:cxn>
                <a:cxn ang="0">
                  <a:pos x="0" y="0"/>
                </a:cxn>
                <a:cxn ang="0">
                  <a:pos x="6027" y="0"/>
                </a:cxn>
                <a:cxn ang="0">
                  <a:pos x="6027" y="2296"/>
                </a:cxn>
                <a:cxn ang="0">
                  <a:pos x="6027" y="2296"/>
                </a:cxn>
              </a:cxnLst>
              <a:rect l="0" t="0" r="r" b="b"/>
              <a:pathLst>
                <a:path w="6027" h="2296">
                  <a:moveTo>
                    <a:pt x="6027" y="2296"/>
                  </a:moveTo>
                  <a:lnTo>
                    <a:pt x="0" y="2296"/>
                  </a:lnTo>
                  <a:lnTo>
                    <a:pt x="0" y="0"/>
                  </a:lnTo>
                  <a:lnTo>
                    <a:pt x="6027" y="0"/>
                  </a:lnTo>
                  <a:lnTo>
                    <a:pt x="6027" y="2296"/>
                  </a:lnTo>
                  <a:lnTo>
                    <a:pt x="6027" y="2296"/>
                  </a:lnTo>
                  <a:close/>
                </a:path>
              </a:pathLst>
            </a:custGeom>
            <a:gradFill rotWithShape="0">
              <a:gsLst>
                <a:gs pos="0">
                  <a:schemeClr val="bg1">
                    <a:gamma/>
                    <a:shade val="46275"/>
                    <a:invGamma/>
                  </a:schemeClr>
                </a:gs>
                <a:gs pos="100000">
                  <a:schemeClr val="bg1"/>
                </a:gs>
              </a:gsLst>
              <a:lin ang="5400000" scaled="1"/>
            </a:gradFill>
            <a:ln w="9525">
              <a:noFill/>
              <a:round/>
            </a:ln>
          </p:spPr>
          <p:txBody>
            <a:bodyPr/>
            <a:lstStyle/>
            <a:p>
              <a:pPr>
                <a:defRPr/>
              </a:pPr>
              <a:endParaRPr lang="zh-CN" altLang="en-US">
                <a:latin typeface="Arial" panose="020B0604020202020204" pitchFamily="34" charset="0"/>
              </a:endParaRPr>
            </a:p>
          </p:txBody>
        </p:sp>
      </p:grpSp>
      <p:sp>
        <p:nvSpPr>
          <p:cNvPr id="95237" name="Freeform 5"/>
          <p:cNvSpPr/>
          <p:nvPr/>
        </p:nvSpPr>
        <p:spPr bwMode="hidden">
          <a:xfrm>
            <a:off x="6248400" y="6262688"/>
            <a:ext cx="2895600" cy="609600"/>
          </a:xfrm>
          <a:custGeom>
            <a:avLst/>
            <a:gdLst/>
            <a:ahLst/>
            <a:cxnLst>
              <a:cxn ang="0">
                <a:pos x="5748" y="246"/>
              </a:cxn>
              <a:cxn ang="0">
                <a:pos x="0" y="246"/>
              </a:cxn>
              <a:cxn ang="0">
                <a:pos x="0" y="0"/>
              </a:cxn>
              <a:cxn ang="0">
                <a:pos x="5748" y="0"/>
              </a:cxn>
              <a:cxn ang="0">
                <a:pos x="5748" y="246"/>
              </a:cxn>
              <a:cxn ang="0">
                <a:pos x="5748" y="246"/>
              </a:cxn>
            </a:cxnLst>
            <a:rect l="0" t="0" r="r" b="b"/>
            <a:pathLst>
              <a:path w="5748" h="246">
                <a:moveTo>
                  <a:pt x="5748" y="246"/>
                </a:moveTo>
                <a:lnTo>
                  <a:pt x="0" y="246"/>
                </a:lnTo>
                <a:lnTo>
                  <a:pt x="0" y="0"/>
                </a:lnTo>
                <a:lnTo>
                  <a:pt x="5748" y="0"/>
                </a:lnTo>
                <a:lnTo>
                  <a:pt x="5748" y="246"/>
                </a:lnTo>
                <a:lnTo>
                  <a:pt x="5748" y="246"/>
                </a:lnTo>
                <a:close/>
              </a:path>
            </a:pathLst>
          </a:custGeom>
          <a:gradFill rotWithShape="0">
            <a:gsLst>
              <a:gs pos="0">
                <a:schemeClr val="bg1"/>
              </a:gs>
              <a:gs pos="100000">
                <a:schemeClr val="hlink"/>
              </a:gs>
            </a:gsLst>
            <a:lin ang="18900000" scaled="1"/>
          </a:gradFill>
          <a:ln w="9525">
            <a:noFill/>
            <a:round/>
          </a:ln>
        </p:spPr>
        <p:txBody>
          <a:bodyPr/>
          <a:lstStyle/>
          <a:p>
            <a:pPr>
              <a:defRPr/>
            </a:pPr>
            <a:endParaRPr lang="zh-CN" altLang="en-US">
              <a:latin typeface="Arial" panose="020B0604020202020204" pitchFamily="34" charset="0"/>
            </a:endParaRPr>
          </a:p>
        </p:txBody>
      </p:sp>
      <p:grpSp>
        <p:nvGrpSpPr>
          <p:cNvPr id="12292" name="Group 6"/>
          <p:cNvGrpSpPr/>
          <p:nvPr/>
        </p:nvGrpSpPr>
        <p:grpSpPr bwMode="auto">
          <a:xfrm>
            <a:off x="0" y="6019800"/>
            <a:ext cx="7848600" cy="857250"/>
            <a:chOff x="0" y="3792"/>
            <a:chExt cx="4944" cy="540"/>
          </a:xfrm>
        </p:grpSpPr>
        <p:sp>
          <p:nvSpPr>
            <p:cNvPr id="95239" name="Freeform 7"/>
            <p:cNvSpPr/>
            <p:nvPr userDrawn="1"/>
          </p:nvSpPr>
          <p:spPr bwMode="ltGray">
            <a:xfrm>
              <a:off x="1488" y="3792"/>
              <a:ext cx="3240" cy="536"/>
            </a:xfrm>
            <a:custGeom>
              <a:avLst/>
              <a:gdLst/>
              <a:ahLst/>
              <a:cxnLst>
                <a:cxn ang="0">
                  <a:pos x="3132" y="469"/>
                </a:cxn>
                <a:cxn ang="0">
                  <a:pos x="2995" y="395"/>
                </a:cxn>
                <a:cxn ang="0">
                  <a:pos x="2911" y="375"/>
                </a:cxn>
                <a:cxn ang="0">
                  <a:pos x="2678" y="228"/>
                </a:cxn>
                <a:cxn ang="0">
                  <a:pos x="2553" y="74"/>
                </a:cxn>
                <a:cxn ang="0">
                  <a:pos x="2457" y="7"/>
                </a:cxn>
                <a:cxn ang="0">
                  <a:pos x="2403" y="47"/>
                </a:cxn>
                <a:cxn ang="0">
                  <a:pos x="2289" y="74"/>
                </a:cxn>
                <a:cxn ang="0">
                  <a:pos x="2134" y="74"/>
                </a:cxn>
                <a:cxn ang="0">
                  <a:pos x="2044" y="128"/>
                </a:cxn>
                <a:cxn ang="0">
                  <a:pos x="1775" y="222"/>
                </a:cxn>
                <a:cxn ang="0">
                  <a:pos x="1602" y="181"/>
                </a:cxn>
                <a:cxn ang="0">
                  <a:pos x="1560" y="101"/>
                </a:cxn>
                <a:cxn ang="0">
                  <a:pos x="1542" y="87"/>
                </a:cxn>
                <a:cxn ang="0">
                  <a:pos x="1446" y="60"/>
                </a:cxn>
                <a:cxn ang="0">
                  <a:pos x="1375" y="74"/>
                </a:cxn>
                <a:cxn ang="0">
                  <a:pos x="1309" y="87"/>
                </a:cxn>
                <a:cxn ang="0">
                  <a:pos x="1243" y="13"/>
                </a:cxn>
                <a:cxn ang="0">
                  <a:pos x="1225" y="0"/>
                </a:cxn>
                <a:cxn ang="0">
                  <a:pos x="1189" y="0"/>
                </a:cxn>
                <a:cxn ang="0">
                  <a:pos x="1106" y="34"/>
                </a:cxn>
                <a:cxn ang="0">
                  <a:pos x="1106" y="34"/>
                </a:cxn>
                <a:cxn ang="0">
                  <a:pos x="1094" y="40"/>
                </a:cxn>
                <a:cxn ang="0">
                  <a:pos x="1070" y="54"/>
                </a:cxn>
                <a:cxn ang="0">
                  <a:pos x="1034" y="74"/>
                </a:cxn>
                <a:cxn ang="0">
                  <a:pos x="1004" y="74"/>
                </a:cxn>
                <a:cxn ang="0">
                  <a:pos x="986" y="74"/>
                </a:cxn>
                <a:cxn ang="0">
                  <a:pos x="956" y="81"/>
                </a:cxn>
                <a:cxn ang="0">
                  <a:pos x="920" y="94"/>
                </a:cxn>
                <a:cxn ang="0">
                  <a:pos x="884" y="107"/>
                </a:cxn>
                <a:cxn ang="0">
                  <a:pos x="843" y="128"/>
                </a:cxn>
                <a:cxn ang="0">
                  <a:pos x="813" y="141"/>
                </a:cxn>
                <a:cxn ang="0">
                  <a:pos x="789" y="148"/>
                </a:cxn>
                <a:cxn ang="0">
                  <a:pos x="783" y="154"/>
                </a:cxn>
                <a:cxn ang="0">
                  <a:pos x="556" y="228"/>
                </a:cxn>
                <a:cxn ang="0">
                  <a:pos x="394" y="294"/>
                </a:cxn>
                <a:cxn ang="0">
                  <a:pos x="107" y="462"/>
                </a:cxn>
                <a:cxn ang="0">
                  <a:pos x="0" y="536"/>
                </a:cxn>
                <a:cxn ang="0">
                  <a:pos x="3240" y="536"/>
                </a:cxn>
                <a:cxn ang="0">
                  <a:pos x="3132" y="469"/>
                </a:cxn>
                <a:cxn ang="0">
                  <a:pos x="3132" y="469"/>
                </a:cxn>
              </a:cxnLst>
              <a:rect l="0" t="0" r="r" b="b"/>
              <a:pathLst>
                <a:path w="3240" h="536">
                  <a:moveTo>
                    <a:pt x="3132" y="469"/>
                  </a:moveTo>
                  <a:lnTo>
                    <a:pt x="2995" y="395"/>
                  </a:lnTo>
                  <a:lnTo>
                    <a:pt x="2911" y="375"/>
                  </a:lnTo>
                  <a:lnTo>
                    <a:pt x="2678" y="228"/>
                  </a:lnTo>
                  <a:lnTo>
                    <a:pt x="2553" y="74"/>
                  </a:lnTo>
                  <a:lnTo>
                    <a:pt x="2457" y="7"/>
                  </a:lnTo>
                  <a:lnTo>
                    <a:pt x="2403" y="47"/>
                  </a:lnTo>
                  <a:lnTo>
                    <a:pt x="2289" y="74"/>
                  </a:lnTo>
                  <a:lnTo>
                    <a:pt x="2134" y="74"/>
                  </a:lnTo>
                  <a:lnTo>
                    <a:pt x="2044" y="128"/>
                  </a:lnTo>
                  <a:lnTo>
                    <a:pt x="1775" y="222"/>
                  </a:lnTo>
                  <a:lnTo>
                    <a:pt x="1602" y="181"/>
                  </a:lnTo>
                  <a:lnTo>
                    <a:pt x="1560" y="101"/>
                  </a:lnTo>
                  <a:lnTo>
                    <a:pt x="1542" y="87"/>
                  </a:lnTo>
                  <a:lnTo>
                    <a:pt x="1446" y="60"/>
                  </a:lnTo>
                  <a:lnTo>
                    <a:pt x="1375" y="74"/>
                  </a:lnTo>
                  <a:lnTo>
                    <a:pt x="1309" y="87"/>
                  </a:lnTo>
                  <a:lnTo>
                    <a:pt x="1243" y="13"/>
                  </a:lnTo>
                  <a:lnTo>
                    <a:pt x="1225" y="0"/>
                  </a:lnTo>
                  <a:lnTo>
                    <a:pt x="1189" y="0"/>
                  </a:lnTo>
                  <a:lnTo>
                    <a:pt x="1106" y="34"/>
                  </a:lnTo>
                  <a:lnTo>
                    <a:pt x="1106" y="34"/>
                  </a:lnTo>
                  <a:lnTo>
                    <a:pt x="1094" y="40"/>
                  </a:lnTo>
                  <a:lnTo>
                    <a:pt x="1070" y="54"/>
                  </a:lnTo>
                  <a:lnTo>
                    <a:pt x="1034" y="74"/>
                  </a:lnTo>
                  <a:lnTo>
                    <a:pt x="1004" y="74"/>
                  </a:lnTo>
                  <a:lnTo>
                    <a:pt x="986" y="74"/>
                  </a:lnTo>
                  <a:lnTo>
                    <a:pt x="956" y="81"/>
                  </a:lnTo>
                  <a:lnTo>
                    <a:pt x="920" y="94"/>
                  </a:lnTo>
                  <a:lnTo>
                    <a:pt x="884" y="107"/>
                  </a:lnTo>
                  <a:lnTo>
                    <a:pt x="843" y="128"/>
                  </a:lnTo>
                  <a:lnTo>
                    <a:pt x="813" y="141"/>
                  </a:lnTo>
                  <a:lnTo>
                    <a:pt x="789" y="148"/>
                  </a:lnTo>
                  <a:lnTo>
                    <a:pt x="783" y="154"/>
                  </a:lnTo>
                  <a:lnTo>
                    <a:pt x="556" y="228"/>
                  </a:lnTo>
                  <a:lnTo>
                    <a:pt x="394" y="294"/>
                  </a:lnTo>
                  <a:lnTo>
                    <a:pt x="107" y="462"/>
                  </a:lnTo>
                  <a:lnTo>
                    <a:pt x="0" y="536"/>
                  </a:lnTo>
                  <a:lnTo>
                    <a:pt x="3240" y="536"/>
                  </a:lnTo>
                  <a:lnTo>
                    <a:pt x="3132" y="469"/>
                  </a:lnTo>
                  <a:lnTo>
                    <a:pt x="3132" y="469"/>
                  </a:lnTo>
                  <a:close/>
                </a:path>
              </a:pathLst>
            </a:custGeom>
            <a:gradFill rotWithShape="0">
              <a:gsLst>
                <a:gs pos="0">
                  <a:schemeClr val="bg2">
                    <a:gamma/>
                    <a:tint val="66667"/>
                    <a:invGamma/>
                  </a:schemeClr>
                </a:gs>
                <a:gs pos="100000">
                  <a:schemeClr val="bg2"/>
                </a:gs>
              </a:gsLst>
              <a:lin ang="5400000" scaled="1"/>
            </a:gradFill>
            <a:ln w="9525">
              <a:noFill/>
              <a:round/>
            </a:ln>
          </p:spPr>
          <p:txBody>
            <a:bodyPr/>
            <a:lstStyle/>
            <a:p>
              <a:pPr>
                <a:defRPr/>
              </a:pPr>
              <a:endParaRPr lang="zh-CN" altLang="en-US">
                <a:latin typeface="Arial" panose="020B0604020202020204" pitchFamily="34" charset="0"/>
              </a:endParaRPr>
            </a:p>
          </p:txBody>
        </p:sp>
        <p:grpSp>
          <p:nvGrpSpPr>
            <p:cNvPr id="12307" name="Group 8"/>
            <p:cNvGrpSpPr/>
            <p:nvPr userDrawn="1"/>
          </p:nvGrpSpPr>
          <p:grpSpPr bwMode="auto">
            <a:xfrm>
              <a:off x="2486" y="3792"/>
              <a:ext cx="2458" cy="540"/>
              <a:chOff x="2486" y="3792"/>
              <a:chExt cx="2458" cy="540"/>
            </a:xfrm>
          </p:grpSpPr>
          <p:sp>
            <p:nvSpPr>
              <p:cNvPr id="95241" name="Freeform 9"/>
              <p:cNvSpPr/>
              <p:nvPr userDrawn="1"/>
            </p:nvSpPr>
            <p:spPr bwMode="ltGray">
              <a:xfrm>
                <a:off x="3948" y="3799"/>
                <a:ext cx="996" cy="533"/>
              </a:xfrm>
              <a:custGeom>
                <a:avLst/>
                <a:gdLst/>
                <a:ahLst/>
                <a:cxnLst>
                  <a:cxn ang="0">
                    <a:pos x="636" y="373"/>
                  </a:cxn>
                  <a:cxn ang="0">
                    <a:pos x="495" y="370"/>
                  </a:cxn>
                  <a:cxn ang="0">
                    <a:pos x="280" y="249"/>
                  </a:cxn>
                  <a:cxn ang="0">
                    <a:pos x="127" y="66"/>
                  </a:cxn>
                  <a:cxn ang="0">
                    <a:pos x="0" y="0"/>
                  </a:cxn>
                  <a:cxn ang="0">
                    <a:pos x="22" y="26"/>
                  </a:cxn>
                  <a:cxn ang="0">
                    <a:pos x="0" y="65"/>
                  </a:cxn>
                  <a:cxn ang="0">
                    <a:pos x="30" y="119"/>
                  </a:cxn>
                  <a:cxn ang="0">
                    <a:pos x="75" y="243"/>
                  </a:cxn>
                  <a:cxn ang="0">
                    <a:pos x="45" y="422"/>
                  </a:cxn>
                  <a:cxn ang="0">
                    <a:pos x="200" y="329"/>
                  </a:cxn>
                  <a:cxn ang="0">
                    <a:pos x="612" y="533"/>
                  </a:cxn>
                  <a:cxn ang="0">
                    <a:pos x="996" y="529"/>
                  </a:cxn>
                  <a:cxn ang="0">
                    <a:pos x="828" y="473"/>
                  </a:cxn>
                  <a:cxn ang="0">
                    <a:pos x="636" y="373"/>
                  </a:cxn>
                </a:cxnLst>
                <a:rect l="0" t="0" r="r" b="b"/>
                <a:pathLst>
                  <a:path w="996" h="533">
                    <a:moveTo>
                      <a:pt x="636" y="373"/>
                    </a:moveTo>
                    <a:lnTo>
                      <a:pt x="495" y="370"/>
                    </a:lnTo>
                    <a:lnTo>
                      <a:pt x="280" y="249"/>
                    </a:lnTo>
                    <a:lnTo>
                      <a:pt x="127" y="66"/>
                    </a:lnTo>
                    <a:lnTo>
                      <a:pt x="0" y="0"/>
                    </a:lnTo>
                    <a:lnTo>
                      <a:pt x="22" y="26"/>
                    </a:lnTo>
                    <a:lnTo>
                      <a:pt x="0" y="65"/>
                    </a:lnTo>
                    <a:lnTo>
                      <a:pt x="30" y="119"/>
                    </a:lnTo>
                    <a:lnTo>
                      <a:pt x="75" y="243"/>
                    </a:lnTo>
                    <a:lnTo>
                      <a:pt x="45" y="422"/>
                    </a:lnTo>
                    <a:lnTo>
                      <a:pt x="200" y="329"/>
                    </a:lnTo>
                    <a:lnTo>
                      <a:pt x="612" y="533"/>
                    </a:lnTo>
                    <a:lnTo>
                      <a:pt x="996" y="529"/>
                    </a:lnTo>
                    <a:lnTo>
                      <a:pt x="828" y="473"/>
                    </a:lnTo>
                    <a:lnTo>
                      <a:pt x="636" y="373"/>
                    </a:lnTo>
                    <a:close/>
                  </a:path>
                </a:pathLst>
              </a:custGeom>
              <a:solidFill>
                <a:schemeClr val="bg2"/>
              </a:solidFill>
              <a:ln w="9525">
                <a:noFill/>
                <a:round/>
              </a:ln>
            </p:spPr>
            <p:txBody>
              <a:bodyPr/>
              <a:lstStyle/>
              <a:p>
                <a:pPr>
                  <a:defRPr/>
                </a:pPr>
                <a:endParaRPr lang="zh-CN" altLang="en-US">
                  <a:latin typeface="Arial" panose="020B0604020202020204" pitchFamily="34" charset="0"/>
                </a:endParaRPr>
              </a:p>
            </p:txBody>
          </p:sp>
          <p:sp>
            <p:nvSpPr>
              <p:cNvPr id="95242" name="Freeform 10"/>
              <p:cNvSpPr/>
              <p:nvPr userDrawn="1"/>
            </p:nvSpPr>
            <p:spPr bwMode="ltGray">
              <a:xfrm>
                <a:off x="2677" y="3792"/>
                <a:ext cx="186" cy="395"/>
              </a:xfrm>
              <a:custGeom>
                <a:avLst/>
                <a:gdLst/>
                <a:ahLst/>
                <a:cxnLst>
                  <a:cxn ang="0">
                    <a:pos x="36" y="0"/>
                  </a:cxn>
                  <a:cxn ang="0">
                    <a:pos x="54" y="18"/>
                  </a:cxn>
                  <a:cxn ang="0">
                    <a:pos x="24" y="30"/>
                  </a:cxn>
                  <a:cxn ang="0">
                    <a:pos x="18" y="66"/>
                  </a:cxn>
                  <a:cxn ang="0">
                    <a:pos x="42" y="114"/>
                  </a:cxn>
                  <a:cxn ang="0">
                    <a:pos x="48" y="162"/>
                  </a:cxn>
                  <a:cxn ang="0">
                    <a:pos x="0" y="353"/>
                  </a:cxn>
                  <a:cxn ang="0">
                    <a:pos x="54" y="233"/>
                  </a:cxn>
                  <a:cxn ang="0">
                    <a:pos x="84" y="216"/>
                  </a:cxn>
                  <a:cxn ang="0">
                    <a:pos x="126" y="126"/>
                  </a:cxn>
                  <a:cxn ang="0">
                    <a:pos x="144" y="120"/>
                  </a:cxn>
                  <a:cxn ang="0">
                    <a:pos x="144" y="90"/>
                  </a:cxn>
                  <a:cxn ang="0">
                    <a:pos x="186" y="66"/>
                  </a:cxn>
                  <a:cxn ang="0">
                    <a:pos x="162" y="60"/>
                  </a:cxn>
                  <a:cxn ang="0">
                    <a:pos x="36" y="0"/>
                  </a:cxn>
                  <a:cxn ang="0">
                    <a:pos x="36" y="0"/>
                  </a:cxn>
                </a:cxnLst>
                <a:rect l="0" t="0" r="r" b="b"/>
                <a:pathLst>
                  <a:path w="186" h="353">
                    <a:moveTo>
                      <a:pt x="36" y="0"/>
                    </a:moveTo>
                    <a:lnTo>
                      <a:pt x="54" y="18"/>
                    </a:lnTo>
                    <a:lnTo>
                      <a:pt x="24" y="30"/>
                    </a:lnTo>
                    <a:lnTo>
                      <a:pt x="18" y="66"/>
                    </a:lnTo>
                    <a:lnTo>
                      <a:pt x="42" y="114"/>
                    </a:lnTo>
                    <a:lnTo>
                      <a:pt x="48" y="162"/>
                    </a:lnTo>
                    <a:lnTo>
                      <a:pt x="0" y="353"/>
                    </a:lnTo>
                    <a:lnTo>
                      <a:pt x="54" y="233"/>
                    </a:lnTo>
                    <a:lnTo>
                      <a:pt x="84" y="216"/>
                    </a:lnTo>
                    <a:lnTo>
                      <a:pt x="126" y="126"/>
                    </a:lnTo>
                    <a:lnTo>
                      <a:pt x="144" y="120"/>
                    </a:lnTo>
                    <a:lnTo>
                      <a:pt x="144" y="90"/>
                    </a:lnTo>
                    <a:lnTo>
                      <a:pt x="186" y="66"/>
                    </a:lnTo>
                    <a:lnTo>
                      <a:pt x="162" y="60"/>
                    </a:lnTo>
                    <a:lnTo>
                      <a:pt x="36" y="0"/>
                    </a:lnTo>
                    <a:lnTo>
                      <a:pt x="36" y="0"/>
                    </a:lnTo>
                    <a:close/>
                  </a:path>
                </a:pathLst>
              </a:custGeom>
              <a:solidFill>
                <a:schemeClr val="bg2"/>
              </a:solidFill>
              <a:ln w="9525">
                <a:noFill/>
                <a:round/>
              </a:ln>
            </p:spPr>
            <p:txBody>
              <a:bodyPr/>
              <a:lstStyle/>
              <a:p>
                <a:pPr>
                  <a:defRPr/>
                </a:pPr>
                <a:endParaRPr lang="zh-CN" altLang="en-US">
                  <a:latin typeface="Arial" panose="020B0604020202020204" pitchFamily="34" charset="0"/>
                </a:endParaRPr>
              </a:p>
            </p:txBody>
          </p:sp>
          <p:sp>
            <p:nvSpPr>
              <p:cNvPr id="95243" name="Freeform 11"/>
              <p:cNvSpPr/>
              <p:nvPr userDrawn="1"/>
            </p:nvSpPr>
            <p:spPr bwMode="ltGray">
              <a:xfrm>
                <a:off x="3030" y="3893"/>
                <a:ext cx="378" cy="271"/>
              </a:xfrm>
              <a:custGeom>
                <a:avLst/>
                <a:gdLst/>
                <a:ahLst/>
                <a:cxnLst>
                  <a:cxn ang="0">
                    <a:pos x="18" y="0"/>
                  </a:cxn>
                  <a:cxn ang="0">
                    <a:pos x="12" y="13"/>
                  </a:cxn>
                  <a:cxn ang="0">
                    <a:pos x="0" y="40"/>
                  </a:cxn>
                  <a:cxn ang="0">
                    <a:pos x="60" y="121"/>
                  </a:cxn>
                  <a:cxn ang="0">
                    <a:pos x="310" y="271"/>
                  </a:cxn>
                  <a:cxn ang="0">
                    <a:pos x="290" y="139"/>
                  </a:cxn>
                  <a:cxn ang="0">
                    <a:pos x="378" y="76"/>
                  </a:cxn>
                  <a:cxn ang="0">
                    <a:pos x="251" y="94"/>
                  </a:cxn>
                  <a:cxn ang="0">
                    <a:pos x="90" y="54"/>
                  </a:cxn>
                  <a:cxn ang="0">
                    <a:pos x="18" y="0"/>
                  </a:cxn>
                  <a:cxn ang="0">
                    <a:pos x="18" y="0"/>
                  </a:cxn>
                </a:cxnLst>
                <a:rect l="0" t="0" r="r" b="b"/>
                <a:pathLst>
                  <a:path w="378" h="271">
                    <a:moveTo>
                      <a:pt x="18" y="0"/>
                    </a:moveTo>
                    <a:lnTo>
                      <a:pt x="12" y="13"/>
                    </a:lnTo>
                    <a:lnTo>
                      <a:pt x="0" y="40"/>
                    </a:lnTo>
                    <a:lnTo>
                      <a:pt x="60" y="121"/>
                    </a:lnTo>
                    <a:lnTo>
                      <a:pt x="310" y="271"/>
                    </a:lnTo>
                    <a:lnTo>
                      <a:pt x="290" y="139"/>
                    </a:lnTo>
                    <a:lnTo>
                      <a:pt x="378" y="76"/>
                    </a:lnTo>
                    <a:lnTo>
                      <a:pt x="251" y="94"/>
                    </a:lnTo>
                    <a:lnTo>
                      <a:pt x="90" y="54"/>
                    </a:lnTo>
                    <a:lnTo>
                      <a:pt x="18" y="0"/>
                    </a:lnTo>
                    <a:lnTo>
                      <a:pt x="18" y="0"/>
                    </a:lnTo>
                    <a:close/>
                  </a:path>
                </a:pathLst>
              </a:custGeom>
              <a:solidFill>
                <a:schemeClr val="bg2"/>
              </a:solidFill>
              <a:ln w="9525">
                <a:noFill/>
                <a:round/>
              </a:ln>
            </p:spPr>
            <p:txBody>
              <a:bodyPr/>
              <a:lstStyle/>
              <a:p>
                <a:pPr>
                  <a:defRPr/>
                </a:pPr>
                <a:endParaRPr lang="zh-CN" altLang="en-US">
                  <a:latin typeface="Arial" panose="020B0604020202020204" pitchFamily="34" charset="0"/>
                </a:endParaRPr>
              </a:p>
            </p:txBody>
          </p:sp>
          <p:sp>
            <p:nvSpPr>
              <p:cNvPr id="95244" name="Freeform 12"/>
              <p:cNvSpPr/>
              <p:nvPr userDrawn="1"/>
            </p:nvSpPr>
            <p:spPr bwMode="ltGray">
              <a:xfrm>
                <a:off x="3628" y="3866"/>
                <a:ext cx="155" cy="74"/>
              </a:xfrm>
              <a:custGeom>
                <a:avLst/>
                <a:gdLst/>
                <a:ahLst/>
                <a:cxnLst>
                  <a:cxn ang="0">
                    <a:pos x="114" y="0"/>
                  </a:cxn>
                  <a:cxn ang="0">
                    <a:pos x="0" y="0"/>
                  </a:cxn>
                  <a:cxn ang="0">
                    <a:pos x="0" y="0"/>
                  </a:cxn>
                  <a:cxn ang="0">
                    <a:pos x="6" y="6"/>
                  </a:cxn>
                  <a:cxn ang="0">
                    <a:pos x="6" y="18"/>
                  </a:cxn>
                  <a:cxn ang="0">
                    <a:pos x="0" y="24"/>
                  </a:cxn>
                  <a:cxn ang="0">
                    <a:pos x="78" y="60"/>
                  </a:cxn>
                  <a:cxn ang="0">
                    <a:pos x="96" y="42"/>
                  </a:cxn>
                  <a:cxn ang="0">
                    <a:pos x="155" y="66"/>
                  </a:cxn>
                  <a:cxn ang="0">
                    <a:pos x="126" y="24"/>
                  </a:cxn>
                  <a:cxn ang="0">
                    <a:pos x="149" y="0"/>
                  </a:cxn>
                  <a:cxn ang="0">
                    <a:pos x="114" y="0"/>
                  </a:cxn>
                  <a:cxn ang="0">
                    <a:pos x="114" y="0"/>
                  </a:cxn>
                </a:cxnLst>
                <a:rect l="0" t="0" r="r" b="b"/>
                <a:pathLst>
                  <a:path w="155" h="66">
                    <a:moveTo>
                      <a:pt x="114" y="0"/>
                    </a:moveTo>
                    <a:lnTo>
                      <a:pt x="0" y="0"/>
                    </a:lnTo>
                    <a:lnTo>
                      <a:pt x="0" y="0"/>
                    </a:lnTo>
                    <a:lnTo>
                      <a:pt x="6" y="6"/>
                    </a:lnTo>
                    <a:lnTo>
                      <a:pt x="6" y="18"/>
                    </a:lnTo>
                    <a:lnTo>
                      <a:pt x="0" y="24"/>
                    </a:lnTo>
                    <a:lnTo>
                      <a:pt x="78" y="60"/>
                    </a:lnTo>
                    <a:lnTo>
                      <a:pt x="96" y="42"/>
                    </a:lnTo>
                    <a:lnTo>
                      <a:pt x="155" y="66"/>
                    </a:lnTo>
                    <a:lnTo>
                      <a:pt x="126" y="24"/>
                    </a:lnTo>
                    <a:lnTo>
                      <a:pt x="149" y="0"/>
                    </a:lnTo>
                    <a:lnTo>
                      <a:pt x="114" y="0"/>
                    </a:lnTo>
                    <a:lnTo>
                      <a:pt x="114" y="0"/>
                    </a:lnTo>
                    <a:close/>
                  </a:path>
                </a:pathLst>
              </a:custGeom>
              <a:solidFill>
                <a:schemeClr val="bg2"/>
              </a:solidFill>
              <a:ln w="9525">
                <a:noFill/>
                <a:round/>
              </a:ln>
            </p:spPr>
            <p:txBody>
              <a:bodyPr/>
              <a:lstStyle/>
              <a:p>
                <a:pPr>
                  <a:defRPr/>
                </a:pPr>
                <a:endParaRPr lang="zh-CN" altLang="en-US">
                  <a:latin typeface="Arial" panose="020B0604020202020204" pitchFamily="34" charset="0"/>
                </a:endParaRPr>
              </a:p>
            </p:txBody>
          </p:sp>
          <p:sp>
            <p:nvSpPr>
              <p:cNvPr id="95245" name="Freeform 13"/>
              <p:cNvSpPr/>
              <p:nvPr userDrawn="1"/>
            </p:nvSpPr>
            <p:spPr bwMode="ltGray">
              <a:xfrm>
                <a:off x="2486" y="3859"/>
                <a:ext cx="42" cy="81"/>
              </a:xfrm>
              <a:custGeom>
                <a:avLst/>
                <a:gdLst/>
                <a:ahLst/>
                <a:cxnLst>
                  <a:cxn ang="0">
                    <a:pos x="6" y="36"/>
                  </a:cxn>
                  <a:cxn ang="0">
                    <a:pos x="0" y="18"/>
                  </a:cxn>
                  <a:cxn ang="0">
                    <a:pos x="12" y="6"/>
                  </a:cxn>
                  <a:cxn ang="0">
                    <a:pos x="0" y="6"/>
                  </a:cxn>
                  <a:cxn ang="0">
                    <a:pos x="12" y="6"/>
                  </a:cxn>
                  <a:cxn ang="0">
                    <a:pos x="24" y="6"/>
                  </a:cxn>
                  <a:cxn ang="0">
                    <a:pos x="36" y="6"/>
                  </a:cxn>
                  <a:cxn ang="0">
                    <a:pos x="42" y="0"/>
                  </a:cxn>
                  <a:cxn ang="0">
                    <a:pos x="30" y="18"/>
                  </a:cxn>
                  <a:cxn ang="0">
                    <a:pos x="42" y="48"/>
                  </a:cxn>
                  <a:cxn ang="0">
                    <a:pos x="12" y="72"/>
                  </a:cxn>
                  <a:cxn ang="0">
                    <a:pos x="6" y="36"/>
                  </a:cxn>
                  <a:cxn ang="0">
                    <a:pos x="6" y="36"/>
                  </a:cxn>
                </a:cxnLst>
                <a:rect l="0" t="0" r="r" b="b"/>
                <a:pathLst>
                  <a:path w="42" h="72">
                    <a:moveTo>
                      <a:pt x="6" y="36"/>
                    </a:moveTo>
                    <a:lnTo>
                      <a:pt x="0" y="18"/>
                    </a:lnTo>
                    <a:lnTo>
                      <a:pt x="12" y="6"/>
                    </a:lnTo>
                    <a:lnTo>
                      <a:pt x="0" y="6"/>
                    </a:lnTo>
                    <a:lnTo>
                      <a:pt x="12" y="6"/>
                    </a:lnTo>
                    <a:lnTo>
                      <a:pt x="24" y="6"/>
                    </a:lnTo>
                    <a:lnTo>
                      <a:pt x="36" y="6"/>
                    </a:lnTo>
                    <a:lnTo>
                      <a:pt x="42" y="0"/>
                    </a:lnTo>
                    <a:lnTo>
                      <a:pt x="30" y="18"/>
                    </a:lnTo>
                    <a:lnTo>
                      <a:pt x="42" y="48"/>
                    </a:lnTo>
                    <a:lnTo>
                      <a:pt x="12" y="72"/>
                    </a:lnTo>
                    <a:lnTo>
                      <a:pt x="6" y="36"/>
                    </a:lnTo>
                    <a:lnTo>
                      <a:pt x="6" y="36"/>
                    </a:lnTo>
                    <a:close/>
                  </a:path>
                </a:pathLst>
              </a:custGeom>
              <a:solidFill>
                <a:schemeClr val="bg2"/>
              </a:solidFill>
              <a:ln w="9525">
                <a:noFill/>
                <a:round/>
              </a:ln>
            </p:spPr>
            <p:txBody>
              <a:bodyPr/>
              <a:lstStyle/>
              <a:p>
                <a:pPr>
                  <a:defRPr/>
                </a:pPr>
                <a:endParaRPr lang="zh-CN" altLang="en-US">
                  <a:latin typeface="Arial" panose="020B0604020202020204" pitchFamily="34" charset="0"/>
                </a:endParaRPr>
              </a:p>
            </p:txBody>
          </p:sp>
        </p:grpSp>
        <p:sp>
          <p:nvSpPr>
            <p:cNvPr id="95246" name="Freeform 14"/>
            <p:cNvSpPr/>
            <p:nvPr userDrawn="1"/>
          </p:nvSpPr>
          <p:spPr bwMode="ltGray">
            <a:xfrm>
              <a:off x="0" y="3792"/>
              <a:ext cx="3976" cy="535"/>
            </a:xfrm>
            <a:custGeom>
              <a:avLst/>
              <a:gdLst/>
              <a:ahLst/>
              <a:cxnLst>
                <a:cxn ang="0">
                  <a:pos x="3976" y="527"/>
                </a:cxn>
                <a:cxn ang="0">
                  <a:pos x="3970" y="527"/>
                </a:cxn>
                <a:cxn ang="0">
                  <a:pos x="3844" y="509"/>
                </a:cxn>
                <a:cxn ang="0">
                  <a:pos x="2487" y="305"/>
                </a:cxn>
                <a:cxn ang="0">
                  <a:pos x="2039" y="36"/>
                </a:cxn>
                <a:cxn ang="0">
                  <a:pos x="1907" y="24"/>
                </a:cxn>
                <a:cxn ang="0">
                  <a:pos x="1883" y="54"/>
                </a:cxn>
                <a:cxn ang="0">
                  <a:pos x="1859" y="54"/>
                </a:cxn>
                <a:cxn ang="0">
                  <a:pos x="1830" y="30"/>
                </a:cxn>
                <a:cxn ang="0">
                  <a:pos x="1704" y="102"/>
                </a:cxn>
                <a:cxn ang="0">
                  <a:pos x="1608" y="126"/>
                </a:cxn>
                <a:cxn ang="0">
                  <a:pos x="1561" y="132"/>
                </a:cxn>
                <a:cxn ang="0">
                  <a:pos x="1495" y="102"/>
                </a:cxn>
                <a:cxn ang="0">
                  <a:pos x="1357" y="126"/>
                </a:cxn>
                <a:cxn ang="0">
                  <a:pos x="1285" y="24"/>
                </a:cxn>
                <a:cxn ang="0">
                  <a:pos x="1280" y="18"/>
                </a:cxn>
                <a:cxn ang="0">
                  <a:pos x="1262" y="12"/>
                </a:cxn>
                <a:cxn ang="0">
                  <a:pos x="1238" y="6"/>
                </a:cxn>
                <a:cxn ang="0">
                  <a:pos x="1220" y="0"/>
                </a:cxn>
                <a:cxn ang="0">
                  <a:pos x="1196" y="0"/>
                </a:cxn>
                <a:cxn ang="0">
                  <a:pos x="1166" y="0"/>
                </a:cxn>
                <a:cxn ang="0">
                  <a:pos x="1142" y="0"/>
                </a:cxn>
                <a:cxn ang="0">
                  <a:pos x="1136" y="0"/>
                </a:cxn>
                <a:cxn ang="0">
                  <a:pos x="1130" y="0"/>
                </a:cxn>
                <a:cxn ang="0">
                  <a:pos x="1124" y="6"/>
                </a:cxn>
                <a:cxn ang="0">
                  <a:pos x="1118" y="12"/>
                </a:cxn>
                <a:cxn ang="0">
                  <a:pos x="1100" y="18"/>
                </a:cxn>
                <a:cxn ang="0">
                  <a:pos x="1088" y="18"/>
                </a:cxn>
                <a:cxn ang="0">
                  <a:pos x="1070" y="24"/>
                </a:cxn>
                <a:cxn ang="0">
                  <a:pos x="1052" y="30"/>
                </a:cxn>
                <a:cxn ang="0">
                  <a:pos x="1034" y="36"/>
                </a:cxn>
                <a:cxn ang="0">
                  <a:pos x="1028" y="42"/>
                </a:cxn>
                <a:cxn ang="0">
                  <a:pos x="969" y="60"/>
                </a:cxn>
                <a:cxn ang="0">
                  <a:pos x="921" y="72"/>
                </a:cxn>
                <a:cxn ang="0">
                  <a:pos x="855" y="48"/>
                </a:cxn>
                <a:cxn ang="0">
                  <a:pos x="825" y="48"/>
                </a:cxn>
                <a:cxn ang="0">
                  <a:pos x="759" y="72"/>
                </a:cxn>
                <a:cxn ang="0">
                  <a:pos x="735" y="72"/>
                </a:cxn>
                <a:cxn ang="0">
                  <a:pos x="706" y="60"/>
                </a:cxn>
                <a:cxn ang="0">
                  <a:pos x="640" y="60"/>
                </a:cxn>
                <a:cxn ang="0">
                  <a:pos x="544" y="72"/>
                </a:cxn>
                <a:cxn ang="0">
                  <a:pos x="389" y="18"/>
                </a:cxn>
                <a:cxn ang="0">
                  <a:pos x="323" y="60"/>
                </a:cxn>
                <a:cxn ang="0">
                  <a:pos x="317" y="60"/>
                </a:cxn>
                <a:cxn ang="0">
                  <a:pos x="305" y="72"/>
                </a:cxn>
                <a:cxn ang="0">
                  <a:pos x="287" y="78"/>
                </a:cxn>
                <a:cxn ang="0">
                  <a:pos x="263" y="90"/>
                </a:cxn>
                <a:cxn ang="0">
                  <a:pos x="203" y="120"/>
                </a:cxn>
                <a:cxn ang="0">
                  <a:pos x="149" y="150"/>
                </a:cxn>
                <a:cxn ang="0">
                  <a:pos x="78" y="168"/>
                </a:cxn>
                <a:cxn ang="0">
                  <a:pos x="0" y="180"/>
                </a:cxn>
                <a:cxn ang="0">
                  <a:pos x="0" y="527"/>
                </a:cxn>
                <a:cxn ang="0">
                  <a:pos x="1010" y="527"/>
                </a:cxn>
                <a:cxn ang="0">
                  <a:pos x="3725" y="527"/>
                </a:cxn>
                <a:cxn ang="0">
                  <a:pos x="3976" y="527"/>
                </a:cxn>
                <a:cxn ang="0">
                  <a:pos x="3976" y="527"/>
                </a:cxn>
              </a:cxnLst>
              <a:rect l="0" t="0" r="r" b="b"/>
              <a:pathLst>
                <a:path w="3976" h="527">
                  <a:moveTo>
                    <a:pt x="3976" y="527"/>
                  </a:moveTo>
                  <a:lnTo>
                    <a:pt x="3970" y="527"/>
                  </a:lnTo>
                  <a:lnTo>
                    <a:pt x="3844" y="509"/>
                  </a:lnTo>
                  <a:lnTo>
                    <a:pt x="2487" y="305"/>
                  </a:lnTo>
                  <a:lnTo>
                    <a:pt x="2039" y="36"/>
                  </a:lnTo>
                  <a:lnTo>
                    <a:pt x="1907" y="24"/>
                  </a:lnTo>
                  <a:lnTo>
                    <a:pt x="1883" y="54"/>
                  </a:lnTo>
                  <a:lnTo>
                    <a:pt x="1859" y="54"/>
                  </a:lnTo>
                  <a:lnTo>
                    <a:pt x="1830" y="30"/>
                  </a:lnTo>
                  <a:lnTo>
                    <a:pt x="1704" y="102"/>
                  </a:lnTo>
                  <a:lnTo>
                    <a:pt x="1608" y="126"/>
                  </a:lnTo>
                  <a:lnTo>
                    <a:pt x="1561" y="132"/>
                  </a:lnTo>
                  <a:lnTo>
                    <a:pt x="1495" y="102"/>
                  </a:lnTo>
                  <a:lnTo>
                    <a:pt x="1357" y="126"/>
                  </a:lnTo>
                  <a:lnTo>
                    <a:pt x="1285" y="24"/>
                  </a:lnTo>
                  <a:lnTo>
                    <a:pt x="1280" y="18"/>
                  </a:lnTo>
                  <a:lnTo>
                    <a:pt x="1262" y="12"/>
                  </a:lnTo>
                  <a:lnTo>
                    <a:pt x="1238" y="6"/>
                  </a:lnTo>
                  <a:lnTo>
                    <a:pt x="1220" y="0"/>
                  </a:lnTo>
                  <a:lnTo>
                    <a:pt x="1196" y="0"/>
                  </a:lnTo>
                  <a:lnTo>
                    <a:pt x="1166" y="0"/>
                  </a:lnTo>
                  <a:lnTo>
                    <a:pt x="1142" y="0"/>
                  </a:lnTo>
                  <a:lnTo>
                    <a:pt x="1136" y="0"/>
                  </a:lnTo>
                  <a:lnTo>
                    <a:pt x="1130" y="0"/>
                  </a:lnTo>
                  <a:lnTo>
                    <a:pt x="1124" y="6"/>
                  </a:lnTo>
                  <a:lnTo>
                    <a:pt x="1118" y="12"/>
                  </a:lnTo>
                  <a:lnTo>
                    <a:pt x="1100" y="18"/>
                  </a:lnTo>
                  <a:lnTo>
                    <a:pt x="1088" y="18"/>
                  </a:lnTo>
                  <a:lnTo>
                    <a:pt x="1070" y="24"/>
                  </a:lnTo>
                  <a:lnTo>
                    <a:pt x="1052" y="30"/>
                  </a:lnTo>
                  <a:lnTo>
                    <a:pt x="1034" y="36"/>
                  </a:lnTo>
                  <a:lnTo>
                    <a:pt x="1028" y="42"/>
                  </a:lnTo>
                  <a:lnTo>
                    <a:pt x="969" y="60"/>
                  </a:lnTo>
                  <a:lnTo>
                    <a:pt x="921" y="72"/>
                  </a:lnTo>
                  <a:lnTo>
                    <a:pt x="855" y="48"/>
                  </a:lnTo>
                  <a:lnTo>
                    <a:pt x="825" y="48"/>
                  </a:lnTo>
                  <a:lnTo>
                    <a:pt x="759" y="72"/>
                  </a:lnTo>
                  <a:lnTo>
                    <a:pt x="735" y="72"/>
                  </a:lnTo>
                  <a:lnTo>
                    <a:pt x="706" y="60"/>
                  </a:lnTo>
                  <a:lnTo>
                    <a:pt x="640" y="60"/>
                  </a:lnTo>
                  <a:lnTo>
                    <a:pt x="544" y="72"/>
                  </a:lnTo>
                  <a:lnTo>
                    <a:pt x="389" y="18"/>
                  </a:lnTo>
                  <a:lnTo>
                    <a:pt x="323" y="60"/>
                  </a:lnTo>
                  <a:lnTo>
                    <a:pt x="317" y="60"/>
                  </a:lnTo>
                  <a:lnTo>
                    <a:pt x="305" y="72"/>
                  </a:lnTo>
                  <a:lnTo>
                    <a:pt x="287" y="78"/>
                  </a:lnTo>
                  <a:lnTo>
                    <a:pt x="263" y="90"/>
                  </a:lnTo>
                  <a:lnTo>
                    <a:pt x="203" y="120"/>
                  </a:lnTo>
                  <a:lnTo>
                    <a:pt x="149" y="150"/>
                  </a:lnTo>
                  <a:lnTo>
                    <a:pt x="78" y="168"/>
                  </a:lnTo>
                  <a:lnTo>
                    <a:pt x="0" y="180"/>
                  </a:lnTo>
                  <a:lnTo>
                    <a:pt x="0" y="527"/>
                  </a:lnTo>
                  <a:lnTo>
                    <a:pt x="1010" y="527"/>
                  </a:lnTo>
                  <a:lnTo>
                    <a:pt x="3725" y="527"/>
                  </a:lnTo>
                  <a:lnTo>
                    <a:pt x="3976" y="527"/>
                  </a:lnTo>
                  <a:lnTo>
                    <a:pt x="3976" y="527"/>
                  </a:lnTo>
                  <a:close/>
                </a:path>
              </a:pathLst>
            </a:custGeom>
            <a:gradFill rotWithShape="0">
              <a:gsLst>
                <a:gs pos="0">
                  <a:schemeClr val="bg2">
                    <a:gamma/>
                    <a:tint val="75686"/>
                    <a:invGamma/>
                  </a:schemeClr>
                </a:gs>
                <a:gs pos="100000">
                  <a:schemeClr val="bg2"/>
                </a:gs>
              </a:gsLst>
              <a:lin ang="5400000" scaled="1"/>
            </a:gradFill>
            <a:ln w="9525">
              <a:noFill/>
              <a:round/>
            </a:ln>
          </p:spPr>
          <p:txBody>
            <a:bodyPr/>
            <a:lstStyle/>
            <a:p>
              <a:pPr>
                <a:defRPr/>
              </a:pPr>
              <a:endParaRPr lang="zh-CN" altLang="en-US">
                <a:latin typeface="Arial" panose="020B0604020202020204" pitchFamily="34" charset="0"/>
              </a:endParaRPr>
            </a:p>
          </p:txBody>
        </p:sp>
      </p:grpSp>
      <p:grpSp>
        <p:nvGrpSpPr>
          <p:cNvPr id="12293" name="Group 15"/>
          <p:cNvGrpSpPr/>
          <p:nvPr/>
        </p:nvGrpSpPr>
        <p:grpSpPr bwMode="auto">
          <a:xfrm>
            <a:off x="627063" y="6021388"/>
            <a:ext cx="5684837" cy="849312"/>
            <a:chOff x="395" y="3793"/>
            <a:chExt cx="3581" cy="535"/>
          </a:xfrm>
        </p:grpSpPr>
        <p:sp>
          <p:nvSpPr>
            <p:cNvPr id="95248" name="Freeform 16"/>
            <p:cNvSpPr/>
            <p:nvPr/>
          </p:nvSpPr>
          <p:spPr bwMode="auto">
            <a:xfrm>
              <a:off x="1196" y="3793"/>
              <a:ext cx="365" cy="291"/>
            </a:xfrm>
            <a:custGeom>
              <a:avLst/>
              <a:gdLst/>
              <a:ahLst/>
              <a:cxnLst>
                <a:cxn ang="0">
                  <a:pos x="24" y="24"/>
                </a:cxn>
                <a:cxn ang="0">
                  <a:pos x="0" y="60"/>
                </a:cxn>
                <a:cxn ang="0">
                  <a:pos x="66" y="108"/>
                </a:cxn>
                <a:cxn ang="0">
                  <a:pos x="143" y="180"/>
                </a:cxn>
                <a:cxn ang="0">
                  <a:pos x="191" y="168"/>
                </a:cxn>
                <a:cxn ang="0">
                  <a:pos x="341" y="287"/>
                </a:cxn>
                <a:cxn ang="0">
                  <a:pos x="305" y="174"/>
                </a:cxn>
                <a:cxn ang="0">
                  <a:pos x="365" y="132"/>
                </a:cxn>
                <a:cxn ang="0">
                  <a:pos x="359" y="126"/>
                </a:cxn>
                <a:cxn ang="0">
                  <a:pos x="335" y="114"/>
                </a:cxn>
                <a:cxn ang="0">
                  <a:pos x="299" y="90"/>
                </a:cxn>
                <a:cxn ang="0">
                  <a:pos x="257" y="72"/>
                </a:cxn>
                <a:cxn ang="0">
                  <a:pos x="215" y="54"/>
                </a:cxn>
                <a:cxn ang="0">
                  <a:pos x="173" y="36"/>
                </a:cxn>
                <a:cxn ang="0">
                  <a:pos x="143" y="24"/>
                </a:cxn>
                <a:cxn ang="0">
                  <a:pos x="131" y="18"/>
                </a:cxn>
                <a:cxn ang="0">
                  <a:pos x="107" y="18"/>
                </a:cxn>
                <a:cxn ang="0">
                  <a:pos x="95" y="18"/>
                </a:cxn>
                <a:cxn ang="0">
                  <a:pos x="72" y="12"/>
                </a:cxn>
                <a:cxn ang="0">
                  <a:pos x="66" y="12"/>
                </a:cxn>
                <a:cxn ang="0">
                  <a:pos x="54" y="6"/>
                </a:cxn>
                <a:cxn ang="0">
                  <a:pos x="42" y="0"/>
                </a:cxn>
                <a:cxn ang="0">
                  <a:pos x="30" y="0"/>
                </a:cxn>
                <a:cxn ang="0">
                  <a:pos x="24" y="24"/>
                </a:cxn>
                <a:cxn ang="0">
                  <a:pos x="24" y="24"/>
                </a:cxn>
              </a:cxnLst>
              <a:rect l="0" t="0" r="r" b="b"/>
              <a:pathLst>
                <a:path w="365" h="287">
                  <a:moveTo>
                    <a:pt x="24" y="24"/>
                  </a:moveTo>
                  <a:lnTo>
                    <a:pt x="0" y="60"/>
                  </a:lnTo>
                  <a:lnTo>
                    <a:pt x="66" y="108"/>
                  </a:lnTo>
                  <a:lnTo>
                    <a:pt x="143" y="180"/>
                  </a:lnTo>
                  <a:lnTo>
                    <a:pt x="191" y="168"/>
                  </a:lnTo>
                  <a:lnTo>
                    <a:pt x="341" y="287"/>
                  </a:lnTo>
                  <a:lnTo>
                    <a:pt x="305" y="174"/>
                  </a:lnTo>
                  <a:lnTo>
                    <a:pt x="365" y="132"/>
                  </a:lnTo>
                  <a:lnTo>
                    <a:pt x="359" y="126"/>
                  </a:lnTo>
                  <a:lnTo>
                    <a:pt x="335" y="114"/>
                  </a:lnTo>
                  <a:lnTo>
                    <a:pt x="299" y="90"/>
                  </a:lnTo>
                  <a:lnTo>
                    <a:pt x="257" y="72"/>
                  </a:lnTo>
                  <a:lnTo>
                    <a:pt x="215" y="54"/>
                  </a:lnTo>
                  <a:lnTo>
                    <a:pt x="173" y="36"/>
                  </a:lnTo>
                  <a:lnTo>
                    <a:pt x="143" y="24"/>
                  </a:lnTo>
                  <a:lnTo>
                    <a:pt x="131" y="18"/>
                  </a:lnTo>
                  <a:lnTo>
                    <a:pt x="107" y="18"/>
                  </a:lnTo>
                  <a:lnTo>
                    <a:pt x="95" y="18"/>
                  </a:lnTo>
                  <a:lnTo>
                    <a:pt x="72" y="12"/>
                  </a:lnTo>
                  <a:lnTo>
                    <a:pt x="66" y="12"/>
                  </a:lnTo>
                  <a:lnTo>
                    <a:pt x="54" y="6"/>
                  </a:lnTo>
                  <a:lnTo>
                    <a:pt x="42" y="0"/>
                  </a:lnTo>
                  <a:lnTo>
                    <a:pt x="30" y="0"/>
                  </a:lnTo>
                  <a:lnTo>
                    <a:pt x="24" y="24"/>
                  </a:lnTo>
                  <a:lnTo>
                    <a:pt x="24" y="24"/>
                  </a:lnTo>
                  <a:close/>
                </a:path>
              </a:pathLst>
            </a:custGeom>
            <a:solidFill>
              <a:schemeClr val="bg2"/>
            </a:solidFill>
            <a:ln w="9525">
              <a:noFill/>
              <a:round/>
            </a:ln>
          </p:spPr>
          <p:txBody>
            <a:bodyPr/>
            <a:lstStyle/>
            <a:p>
              <a:pPr>
                <a:defRPr/>
              </a:pPr>
              <a:endParaRPr lang="zh-CN" altLang="en-US">
                <a:latin typeface="Arial" panose="020B0604020202020204" pitchFamily="34" charset="0"/>
              </a:endParaRPr>
            </a:p>
          </p:txBody>
        </p:sp>
        <p:sp>
          <p:nvSpPr>
            <p:cNvPr id="95249" name="Freeform 17"/>
            <p:cNvSpPr/>
            <p:nvPr/>
          </p:nvSpPr>
          <p:spPr bwMode="auto">
            <a:xfrm>
              <a:off x="1943" y="3829"/>
              <a:ext cx="2033" cy="499"/>
            </a:xfrm>
            <a:custGeom>
              <a:avLst/>
              <a:gdLst/>
              <a:ahLst/>
              <a:cxnLst>
                <a:cxn ang="0">
                  <a:pos x="186" y="18"/>
                </a:cxn>
                <a:cxn ang="0">
                  <a:pos x="138" y="6"/>
                </a:cxn>
                <a:cxn ang="0">
                  <a:pos x="96" y="0"/>
                </a:cxn>
                <a:cxn ang="0">
                  <a:pos x="36" y="0"/>
                </a:cxn>
                <a:cxn ang="0">
                  <a:pos x="12" y="25"/>
                </a:cxn>
                <a:cxn ang="0">
                  <a:pos x="0" y="128"/>
                </a:cxn>
                <a:cxn ang="0">
                  <a:pos x="60" y="104"/>
                </a:cxn>
                <a:cxn ang="0">
                  <a:pos x="90" y="134"/>
                </a:cxn>
                <a:cxn ang="0">
                  <a:pos x="150" y="153"/>
                </a:cxn>
                <a:cxn ang="0">
                  <a:pos x="209" y="273"/>
                </a:cxn>
                <a:cxn ang="0">
                  <a:pos x="401" y="359"/>
                </a:cxn>
                <a:cxn ang="0">
                  <a:pos x="777" y="359"/>
                </a:cxn>
                <a:cxn ang="0">
                  <a:pos x="2033" y="499"/>
                </a:cxn>
                <a:cxn ang="0">
                  <a:pos x="2033" y="499"/>
                </a:cxn>
                <a:cxn ang="0">
                  <a:pos x="1991" y="493"/>
                </a:cxn>
                <a:cxn ang="0">
                  <a:pos x="676" y="243"/>
                </a:cxn>
                <a:cxn ang="0">
                  <a:pos x="514" y="159"/>
                </a:cxn>
                <a:cxn ang="0">
                  <a:pos x="425" y="110"/>
                </a:cxn>
                <a:cxn ang="0">
                  <a:pos x="365" y="92"/>
                </a:cxn>
                <a:cxn ang="0">
                  <a:pos x="281" y="61"/>
                </a:cxn>
                <a:cxn ang="0">
                  <a:pos x="186" y="18"/>
                </a:cxn>
                <a:cxn ang="0">
                  <a:pos x="186" y="18"/>
                </a:cxn>
              </a:cxnLst>
              <a:rect l="0" t="0" r="r" b="b"/>
              <a:pathLst>
                <a:path w="2033" h="499">
                  <a:moveTo>
                    <a:pt x="186" y="18"/>
                  </a:moveTo>
                  <a:lnTo>
                    <a:pt x="138" y="6"/>
                  </a:lnTo>
                  <a:lnTo>
                    <a:pt x="96" y="0"/>
                  </a:lnTo>
                  <a:lnTo>
                    <a:pt x="36" y="0"/>
                  </a:lnTo>
                  <a:lnTo>
                    <a:pt x="12" y="25"/>
                  </a:lnTo>
                  <a:lnTo>
                    <a:pt x="0" y="128"/>
                  </a:lnTo>
                  <a:lnTo>
                    <a:pt x="60" y="104"/>
                  </a:lnTo>
                  <a:lnTo>
                    <a:pt x="90" y="134"/>
                  </a:lnTo>
                  <a:lnTo>
                    <a:pt x="150" y="153"/>
                  </a:lnTo>
                  <a:lnTo>
                    <a:pt x="209" y="273"/>
                  </a:lnTo>
                  <a:lnTo>
                    <a:pt x="401" y="359"/>
                  </a:lnTo>
                  <a:lnTo>
                    <a:pt x="777" y="359"/>
                  </a:lnTo>
                  <a:lnTo>
                    <a:pt x="2033" y="499"/>
                  </a:lnTo>
                  <a:lnTo>
                    <a:pt x="2033" y="499"/>
                  </a:lnTo>
                  <a:lnTo>
                    <a:pt x="1991" y="493"/>
                  </a:lnTo>
                  <a:lnTo>
                    <a:pt x="676" y="243"/>
                  </a:lnTo>
                  <a:lnTo>
                    <a:pt x="514" y="159"/>
                  </a:lnTo>
                  <a:lnTo>
                    <a:pt x="425" y="110"/>
                  </a:lnTo>
                  <a:lnTo>
                    <a:pt x="365" y="92"/>
                  </a:lnTo>
                  <a:lnTo>
                    <a:pt x="281" y="61"/>
                  </a:lnTo>
                  <a:lnTo>
                    <a:pt x="186" y="18"/>
                  </a:lnTo>
                  <a:lnTo>
                    <a:pt x="186" y="18"/>
                  </a:lnTo>
                  <a:close/>
                </a:path>
              </a:pathLst>
            </a:custGeom>
            <a:solidFill>
              <a:schemeClr val="bg2"/>
            </a:solidFill>
            <a:ln w="9525">
              <a:noFill/>
              <a:round/>
            </a:ln>
          </p:spPr>
          <p:txBody>
            <a:bodyPr/>
            <a:lstStyle/>
            <a:p>
              <a:pPr>
                <a:defRPr/>
              </a:pPr>
              <a:endParaRPr lang="zh-CN" altLang="en-US">
                <a:latin typeface="Arial" panose="020B0604020202020204" pitchFamily="34" charset="0"/>
              </a:endParaRPr>
            </a:p>
          </p:txBody>
        </p:sp>
        <p:sp>
          <p:nvSpPr>
            <p:cNvPr id="95250" name="Freeform 18"/>
            <p:cNvSpPr/>
            <p:nvPr/>
          </p:nvSpPr>
          <p:spPr bwMode="auto">
            <a:xfrm>
              <a:off x="1830" y="3823"/>
              <a:ext cx="71" cy="61"/>
            </a:xfrm>
            <a:custGeom>
              <a:avLst/>
              <a:gdLst/>
              <a:ahLst/>
              <a:cxnLst>
                <a:cxn ang="0">
                  <a:pos x="0" y="18"/>
                </a:cxn>
                <a:cxn ang="0">
                  <a:pos x="6" y="18"/>
                </a:cxn>
                <a:cxn ang="0">
                  <a:pos x="12" y="12"/>
                </a:cxn>
                <a:cxn ang="0">
                  <a:pos x="6" y="6"/>
                </a:cxn>
                <a:cxn ang="0">
                  <a:pos x="0" y="0"/>
                </a:cxn>
                <a:cxn ang="0">
                  <a:pos x="29" y="18"/>
                </a:cxn>
                <a:cxn ang="0">
                  <a:pos x="53" y="18"/>
                </a:cxn>
                <a:cxn ang="0">
                  <a:pos x="59" y="30"/>
                </a:cxn>
                <a:cxn ang="0">
                  <a:pos x="65" y="42"/>
                </a:cxn>
                <a:cxn ang="0">
                  <a:pos x="71" y="54"/>
                </a:cxn>
                <a:cxn ang="0">
                  <a:pos x="71" y="60"/>
                </a:cxn>
                <a:cxn ang="0">
                  <a:pos x="59" y="54"/>
                </a:cxn>
                <a:cxn ang="0">
                  <a:pos x="47" y="42"/>
                </a:cxn>
                <a:cxn ang="0">
                  <a:pos x="23" y="30"/>
                </a:cxn>
                <a:cxn ang="0">
                  <a:pos x="23" y="36"/>
                </a:cxn>
                <a:cxn ang="0">
                  <a:pos x="18" y="42"/>
                </a:cxn>
                <a:cxn ang="0">
                  <a:pos x="12" y="48"/>
                </a:cxn>
                <a:cxn ang="0">
                  <a:pos x="6" y="48"/>
                </a:cxn>
                <a:cxn ang="0">
                  <a:pos x="6" y="48"/>
                </a:cxn>
                <a:cxn ang="0">
                  <a:pos x="6" y="36"/>
                </a:cxn>
                <a:cxn ang="0">
                  <a:pos x="0" y="18"/>
                </a:cxn>
                <a:cxn ang="0">
                  <a:pos x="0" y="18"/>
                </a:cxn>
              </a:cxnLst>
              <a:rect l="0" t="0" r="r" b="b"/>
              <a:pathLst>
                <a:path w="71" h="60">
                  <a:moveTo>
                    <a:pt x="0" y="18"/>
                  </a:moveTo>
                  <a:lnTo>
                    <a:pt x="6" y="18"/>
                  </a:lnTo>
                  <a:lnTo>
                    <a:pt x="12" y="12"/>
                  </a:lnTo>
                  <a:lnTo>
                    <a:pt x="6" y="6"/>
                  </a:lnTo>
                  <a:lnTo>
                    <a:pt x="0" y="0"/>
                  </a:lnTo>
                  <a:lnTo>
                    <a:pt x="29" y="18"/>
                  </a:lnTo>
                  <a:lnTo>
                    <a:pt x="53" y="18"/>
                  </a:lnTo>
                  <a:lnTo>
                    <a:pt x="59" y="30"/>
                  </a:lnTo>
                  <a:lnTo>
                    <a:pt x="65" y="42"/>
                  </a:lnTo>
                  <a:lnTo>
                    <a:pt x="71" y="54"/>
                  </a:lnTo>
                  <a:lnTo>
                    <a:pt x="71" y="60"/>
                  </a:lnTo>
                  <a:lnTo>
                    <a:pt x="59" y="54"/>
                  </a:lnTo>
                  <a:lnTo>
                    <a:pt x="47" y="42"/>
                  </a:lnTo>
                  <a:lnTo>
                    <a:pt x="23" y="30"/>
                  </a:lnTo>
                  <a:lnTo>
                    <a:pt x="23" y="36"/>
                  </a:lnTo>
                  <a:lnTo>
                    <a:pt x="18" y="42"/>
                  </a:lnTo>
                  <a:lnTo>
                    <a:pt x="12" y="48"/>
                  </a:lnTo>
                  <a:lnTo>
                    <a:pt x="6" y="48"/>
                  </a:lnTo>
                  <a:lnTo>
                    <a:pt x="6" y="48"/>
                  </a:lnTo>
                  <a:lnTo>
                    <a:pt x="6" y="36"/>
                  </a:lnTo>
                  <a:lnTo>
                    <a:pt x="0" y="18"/>
                  </a:lnTo>
                  <a:lnTo>
                    <a:pt x="0" y="18"/>
                  </a:lnTo>
                  <a:close/>
                </a:path>
              </a:pathLst>
            </a:custGeom>
            <a:solidFill>
              <a:schemeClr val="bg2"/>
            </a:solidFill>
            <a:ln w="9525">
              <a:noFill/>
              <a:round/>
            </a:ln>
          </p:spPr>
          <p:txBody>
            <a:bodyPr/>
            <a:lstStyle/>
            <a:p>
              <a:pPr>
                <a:defRPr/>
              </a:pPr>
              <a:endParaRPr lang="zh-CN" altLang="en-US">
                <a:latin typeface="Arial" panose="020B0604020202020204" pitchFamily="34" charset="0"/>
              </a:endParaRPr>
            </a:p>
          </p:txBody>
        </p:sp>
        <p:sp>
          <p:nvSpPr>
            <p:cNvPr id="95251" name="Freeform 19"/>
            <p:cNvSpPr/>
            <p:nvPr/>
          </p:nvSpPr>
          <p:spPr bwMode="auto">
            <a:xfrm>
              <a:off x="855" y="3842"/>
              <a:ext cx="161" cy="164"/>
            </a:xfrm>
            <a:custGeom>
              <a:avLst/>
              <a:gdLst/>
              <a:ahLst/>
              <a:cxnLst>
                <a:cxn ang="0">
                  <a:pos x="30" y="0"/>
                </a:cxn>
                <a:cxn ang="0">
                  <a:pos x="48" y="6"/>
                </a:cxn>
                <a:cxn ang="0">
                  <a:pos x="72" y="6"/>
                </a:cxn>
                <a:cxn ang="0">
                  <a:pos x="114" y="12"/>
                </a:cxn>
                <a:cxn ang="0">
                  <a:pos x="96" y="54"/>
                </a:cxn>
                <a:cxn ang="0">
                  <a:pos x="96" y="60"/>
                </a:cxn>
                <a:cxn ang="0">
                  <a:pos x="102" y="72"/>
                </a:cxn>
                <a:cxn ang="0">
                  <a:pos x="108" y="84"/>
                </a:cxn>
                <a:cxn ang="0">
                  <a:pos x="120" y="96"/>
                </a:cxn>
                <a:cxn ang="0">
                  <a:pos x="143" y="114"/>
                </a:cxn>
                <a:cxn ang="0">
                  <a:pos x="155" y="138"/>
                </a:cxn>
                <a:cxn ang="0">
                  <a:pos x="161" y="156"/>
                </a:cxn>
                <a:cxn ang="0">
                  <a:pos x="161" y="162"/>
                </a:cxn>
                <a:cxn ang="0">
                  <a:pos x="96" y="102"/>
                </a:cxn>
                <a:cxn ang="0">
                  <a:pos x="30" y="54"/>
                </a:cxn>
                <a:cxn ang="0">
                  <a:pos x="0" y="0"/>
                </a:cxn>
                <a:cxn ang="0">
                  <a:pos x="30" y="0"/>
                </a:cxn>
                <a:cxn ang="0">
                  <a:pos x="30" y="0"/>
                </a:cxn>
              </a:cxnLst>
              <a:rect l="0" t="0" r="r" b="b"/>
              <a:pathLst>
                <a:path w="161" h="162">
                  <a:moveTo>
                    <a:pt x="30" y="0"/>
                  </a:moveTo>
                  <a:lnTo>
                    <a:pt x="48" y="6"/>
                  </a:lnTo>
                  <a:lnTo>
                    <a:pt x="72" y="6"/>
                  </a:lnTo>
                  <a:lnTo>
                    <a:pt x="114" y="12"/>
                  </a:lnTo>
                  <a:lnTo>
                    <a:pt x="96" y="54"/>
                  </a:lnTo>
                  <a:lnTo>
                    <a:pt x="96" y="60"/>
                  </a:lnTo>
                  <a:lnTo>
                    <a:pt x="102" y="72"/>
                  </a:lnTo>
                  <a:lnTo>
                    <a:pt x="108" y="84"/>
                  </a:lnTo>
                  <a:lnTo>
                    <a:pt x="120" y="96"/>
                  </a:lnTo>
                  <a:lnTo>
                    <a:pt x="143" y="114"/>
                  </a:lnTo>
                  <a:lnTo>
                    <a:pt x="155" y="138"/>
                  </a:lnTo>
                  <a:lnTo>
                    <a:pt x="161" y="156"/>
                  </a:lnTo>
                  <a:lnTo>
                    <a:pt x="161" y="162"/>
                  </a:lnTo>
                  <a:lnTo>
                    <a:pt x="96" y="102"/>
                  </a:lnTo>
                  <a:lnTo>
                    <a:pt x="30" y="54"/>
                  </a:lnTo>
                  <a:lnTo>
                    <a:pt x="0" y="0"/>
                  </a:lnTo>
                  <a:lnTo>
                    <a:pt x="30" y="0"/>
                  </a:lnTo>
                  <a:lnTo>
                    <a:pt x="30" y="0"/>
                  </a:lnTo>
                  <a:close/>
                </a:path>
              </a:pathLst>
            </a:custGeom>
            <a:solidFill>
              <a:schemeClr val="bg2"/>
            </a:solidFill>
            <a:ln w="9525">
              <a:noFill/>
              <a:round/>
            </a:ln>
          </p:spPr>
          <p:txBody>
            <a:bodyPr/>
            <a:lstStyle/>
            <a:p>
              <a:pPr>
                <a:defRPr/>
              </a:pPr>
              <a:endParaRPr lang="zh-CN" altLang="en-US">
                <a:latin typeface="Arial" panose="020B0604020202020204" pitchFamily="34" charset="0"/>
              </a:endParaRPr>
            </a:p>
          </p:txBody>
        </p:sp>
        <p:sp>
          <p:nvSpPr>
            <p:cNvPr id="95252" name="Freeform 20"/>
            <p:cNvSpPr/>
            <p:nvPr/>
          </p:nvSpPr>
          <p:spPr bwMode="auto">
            <a:xfrm>
              <a:off x="706" y="3854"/>
              <a:ext cx="59" cy="61"/>
            </a:xfrm>
            <a:custGeom>
              <a:avLst/>
              <a:gdLst/>
              <a:ahLst/>
              <a:cxnLst>
                <a:cxn ang="0">
                  <a:pos x="59" y="6"/>
                </a:cxn>
                <a:cxn ang="0">
                  <a:pos x="41" y="30"/>
                </a:cxn>
                <a:cxn ang="0">
                  <a:pos x="41" y="36"/>
                </a:cxn>
                <a:cxn ang="0">
                  <a:pos x="47" y="42"/>
                </a:cxn>
                <a:cxn ang="0">
                  <a:pos x="53" y="54"/>
                </a:cxn>
                <a:cxn ang="0">
                  <a:pos x="53" y="60"/>
                </a:cxn>
                <a:cxn ang="0">
                  <a:pos x="47" y="54"/>
                </a:cxn>
                <a:cxn ang="0">
                  <a:pos x="35" y="48"/>
                </a:cxn>
                <a:cxn ang="0">
                  <a:pos x="23" y="36"/>
                </a:cxn>
                <a:cxn ang="0">
                  <a:pos x="17" y="30"/>
                </a:cxn>
                <a:cxn ang="0">
                  <a:pos x="0" y="0"/>
                </a:cxn>
                <a:cxn ang="0">
                  <a:pos x="59" y="6"/>
                </a:cxn>
                <a:cxn ang="0">
                  <a:pos x="59" y="6"/>
                </a:cxn>
              </a:cxnLst>
              <a:rect l="0" t="0" r="r" b="b"/>
              <a:pathLst>
                <a:path w="59" h="60">
                  <a:moveTo>
                    <a:pt x="59" y="6"/>
                  </a:moveTo>
                  <a:lnTo>
                    <a:pt x="41" y="30"/>
                  </a:lnTo>
                  <a:lnTo>
                    <a:pt x="41" y="36"/>
                  </a:lnTo>
                  <a:lnTo>
                    <a:pt x="47" y="42"/>
                  </a:lnTo>
                  <a:lnTo>
                    <a:pt x="53" y="54"/>
                  </a:lnTo>
                  <a:lnTo>
                    <a:pt x="53" y="60"/>
                  </a:lnTo>
                  <a:lnTo>
                    <a:pt x="47" y="54"/>
                  </a:lnTo>
                  <a:lnTo>
                    <a:pt x="35" y="48"/>
                  </a:lnTo>
                  <a:lnTo>
                    <a:pt x="23" y="36"/>
                  </a:lnTo>
                  <a:lnTo>
                    <a:pt x="17" y="30"/>
                  </a:lnTo>
                  <a:lnTo>
                    <a:pt x="0" y="0"/>
                  </a:lnTo>
                  <a:lnTo>
                    <a:pt x="59" y="6"/>
                  </a:lnTo>
                  <a:lnTo>
                    <a:pt x="59" y="6"/>
                  </a:lnTo>
                  <a:close/>
                </a:path>
              </a:pathLst>
            </a:custGeom>
            <a:solidFill>
              <a:schemeClr val="bg2"/>
            </a:solidFill>
            <a:ln w="9525">
              <a:noFill/>
              <a:round/>
            </a:ln>
          </p:spPr>
          <p:txBody>
            <a:bodyPr/>
            <a:lstStyle/>
            <a:p>
              <a:pPr>
                <a:defRPr/>
              </a:pPr>
              <a:endParaRPr lang="zh-CN" altLang="en-US">
                <a:latin typeface="Arial" panose="020B0604020202020204" pitchFamily="34" charset="0"/>
              </a:endParaRPr>
            </a:p>
          </p:txBody>
        </p:sp>
        <p:sp>
          <p:nvSpPr>
            <p:cNvPr id="95253" name="Freeform 21"/>
            <p:cNvSpPr/>
            <p:nvPr/>
          </p:nvSpPr>
          <p:spPr bwMode="auto">
            <a:xfrm>
              <a:off x="395" y="3811"/>
              <a:ext cx="245" cy="207"/>
            </a:xfrm>
            <a:custGeom>
              <a:avLst/>
              <a:gdLst/>
              <a:ahLst/>
              <a:cxnLst>
                <a:cxn ang="0">
                  <a:pos x="233" y="36"/>
                </a:cxn>
                <a:cxn ang="0">
                  <a:pos x="245" y="42"/>
                </a:cxn>
                <a:cxn ang="0">
                  <a:pos x="209" y="84"/>
                </a:cxn>
                <a:cxn ang="0">
                  <a:pos x="143" y="132"/>
                </a:cxn>
                <a:cxn ang="0">
                  <a:pos x="167" y="156"/>
                </a:cxn>
                <a:cxn ang="0">
                  <a:pos x="179" y="204"/>
                </a:cxn>
                <a:cxn ang="0">
                  <a:pos x="77" y="132"/>
                </a:cxn>
                <a:cxn ang="0">
                  <a:pos x="47" y="84"/>
                </a:cxn>
                <a:cxn ang="0">
                  <a:pos x="89" y="66"/>
                </a:cxn>
                <a:cxn ang="0">
                  <a:pos x="59" y="36"/>
                </a:cxn>
                <a:cxn ang="0">
                  <a:pos x="0" y="12"/>
                </a:cxn>
                <a:cxn ang="0">
                  <a:pos x="0" y="0"/>
                </a:cxn>
                <a:cxn ang="0">
                  <a:pos x="6" y="0"/>
                </a:cxn>
                <a:cxn ang="0">
                  <a:pos x="12" y="0"/>
                </a:cxn>
                <a:cxn ang="0">
                  <a:pos x="47" y="6"/>
                </a:cxn>
                <a:cxn ang="0">
                  <a:pos x="77" y="6"/>
                </a:cxn>
                <a:cxn ang="0">
                  <a:pos x="83" y="6"/>
                </a:cxn>
                <a:cxn ang="0">
                  <a:pos x="89" y="6"/>
                </a:cxn>
                <a:cxn ang="0">
                  <a:pos x="101" y="12"/>
                </a:cxn>
                <a:cxn ang="0">
                  <a:pos x="125" y="12"/>
                </a:cxn>
                <a:cxn ang="0">
                  <a:pos x="143" y="18"/>
                </a:cxn>
                <a:cxn ang="0">
                  <a:pos x="149" y="18"/>
                </a:cxn>
                <a:cxn ang="0">
                  <a:pos x="149" y="18"/>
                </a:cxn>
                <a:cxn ang="0">
                  <a:pos x="203" y="24"/>
                </a:cxn>
                <a:cxn ang="0">
                  <a:pos x="233" y="36"/>
                </a:cxn>
                <a:cxn ang="0">
                  <a:pos x="233" y="36"/>
                </a:cxn>
              </a:cxnLst>
              <a:rect l="0" t="0" r="r" b="b"/>
              <a:pathLst>
                <a:path w="245" h="204">
                  <a:moveTo>
                    <a:pt x="233" y="36"/>
                  </a:moveTo>
                  <a:lnTo>
                    <a:pt x="245" y="42"/>
                  </a:lnTo>
                  <a:lnTo>
                    <a:pt x="209" y="84"/>
                  </a:lnTo>
                  <a:lnTo>
                    <a:pt x="143" y="132"/>
                  </a:lnTo>
                  <a:lnTo>
                    <a:pt x="167" y="156"/>
                  </a:lnTo>
                  <a:lnTo>
                    <a:pt x="179" y="204"/>
                  </a:lnTo>
                  <a:lnTo>
                    <a:pt x="77" y="132"/>
                  </a:lnTo>
                  <a:lnTo>
                    <a:pt x="47" y="84"/>
                  </a:lnTo>
                  <a:lnTo>
                    <a:pt x="89" y="66"/>
                  </a:lnTo>
                  <a:lnTo>
                    <a:pt x="59" y="36"/>
                  </a:lnTo>
                  <a:lnTo>
                    <a:pt x="0" y="12"/>
                  </a:lnTo>
                  <a:lnTo>
                    <a:pt x="0" y="0"/>
                  </a:lnTo>
                  <a:lnTo>
                    <a:pt x="6" y="0"/>
                  </a:lnTo>
                  <a:lnTo>
                    <a:pt x="12" y="0"/>
                  </a:lnTo>
                  <a:lnTo>
                    <a:pt x="47" y="6"/>
                  </a:lnTo>
                  <a:lnTo>
                    <a:pt x="77" y="6"/>
                  </a:lnTo>
                  <a:lnTo>
                    <a:pt x="83" y="6"/>
                  </a:lnTo>
                  <a:lnTo>
                    <a:pt x="89" y="6"/>
                  </a:lnTo>
                  <a:lnTo>
                    <a:pt x="101" y="12"/>
                  </a:lnTo>
                  <a:lnTo>
                    <a:pt x="125" y="12"/>
                  </a:lnTo>
                  <a:lnTo>
                    <a:pt x="143" y="18"/>
                  </a:lnTo>
                  <a:lnTo>
                    <a:pt x="149" y="18"/>
                  </a:lnTo>
                  <a:lnTo>
                    <a:pt x="149" y="18"/>
                  </a:lnTo>
                  <a:lnTo>
                    <a:pt x="203" y="24"/>
                  </a:lnTo>
                  <a:lnTo>
                    <a:pt x="233" y="36"/>
                  </a:lnTo>
                  <a:lnTo>
                    <a:pt x="233" y="36"/>
                  </a:lnTo>
                  <a:close/>
                </a:path>
              </a:pathLst>
            </a:custGeom>
            <a:solidFill>
              <a:schemeClr val="bg2"/>
            </a:solidFill>
            <a:ln w="9525">
              <a:noFill/>
              <a:round/>
            </a:ln>
          </p:spPr>
          <p:txBody>
            <a:bodyPr/>
            <a:lstStyle/>
            <a:p>
              <a:pPr>
                <a:defRPr/>
              </a:pPr>
              <a:endParaRPr lang="zh-CN" altLang="en-US">
                <a:latin typeface="Arial" panose="020B0604020202020204" pitchFamily="34" charset="0"/>
              </a:endParaRPr>
            </a:p>
          </p:txBody>
        </p:sp>
      </p:grpSp>
      <p:sp>
        <p:nvSpPr>
          <p:cNvPr id="95254" name="Rectangle 22"/>
          <p:cNvSpPr>
            <a:spLocks noGrp="1" noChangeArrowheads="1"/>
          </p:cNvSpPr>
          <p:nvPr>
            <p:ph type="title"/>
          </p:nvPr>
        </p:nvSpPr>
        <p:spPr bwMode="auto">
          <a:xfrm>
            <a:off x="457200" y="228600"/>
            <a:ext cx="8229600" cy="1143000"/>
          </a:xfrm>
          <a:prstGeom prst="rect">
            <a:avLst/>
          </a:prstGeom>
          <a:noFill/>
          <a:ln w="9525">
            <a:noFill/>
            <a:miter lim="800000"/>
          </a:ln>
          <a:effectLst/>
        </p:spPr>
        <p:txBody>
          <a:bodyPr vert="horz" wrap="square" lIns="91440" tIns="45720" rIns="91440" bIns="45720" numCol="1" anchor="ctr" anchorCtr="0" compatLnSpc="1"/>
          <a:lstStyle/>
          <a:p>
            <a:pPr lvl="0"/>
            <a:r>
              <a:rPr lang="zh-CN" altLang="en-US" smtClean="0"/>
              <a:t>单击此处编辑母版标题样式</a:t>
            </a:r>
            <a:endParaRPr lang="zh-CN" altLang="en-US" smtClean="0"/>
          </a:p>
        </p:txBody>
      </p:sp>
      <p:sp>
        <p:nvSpPr>
          <p:cNvPr id="12295" name="Rectangle 23"/>
          <p:cNvSpPr>
            <a:spLocks noGrp="1" noChangeArrowheads="1"/>
          </p:cNvSpPr>
          <p:nvPr>
            <p:ph type="body" idx="1"/>
          </p:nvPr>
        </p:nvSpPr>
        <p:spPr bwMode="auto">
          <a:xfrm>
            <a:off x="457200" y="1600200"/>
            <a:ext cx="8229600" cy="4495800"/>
          </a:xfrm>
          <a:prstGeom prst="rect">
            <a:avLst/>
          </a:prstGeom>
          <a:noFill/>
          <a:ln w="9525">
            <a:noFill/>
            <a:miter lim="800000"/>
          </a:ln>
        </p:spPr>
        <p:txBody>
          <a:bodyPr vert="horz" wrap="square" lIns="91440" tIns="45720" rIns="91440" bIns="45720" numCol="1" anchor="t" anchorCtr="0" compatLnSpc="1"/>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smtClean="0"/>
          </a:p>
        </p:txBody>
      </p:sp>
      <p:sp>
        <p:nvSpPr>
          <p:cNvPr id="95256" name="Rectangle 24"/>
          <p:cNvSpPr>
            <a:spLocks noGrp="1" noChangeArrowheads="1"/>
          </p:cNvSpPr>
          <p:nvPr>
            <p:ph type="dt" sz="half" idx="2"/>
          </p:nvPr>
        </p:nvSpPr>
        <p:spPr bwMode="auto">
          <a:xfrm>
            <a:off x="457200" y="6248400"/>
            <a:ext cx="2133600" cy="457200"/>
          </a:xfrm>
          <a:prstGeom prst="rect">
            <a:avLst/>
          </a:prstGeom>
          <a:noFill/>
          <a:ln w="9525">
            <a:noFill/>
            <a:miter lim="800000"/>
          </a:ln>
          <a:effectLst/>
        </p:spPr>
        <p:txBody>
          <a:bodyPr vert="horz" wrap="square" lIns="91440" tIns="45720" rIns="91440" bIns="45720" numCol="1" anchor="b" anchorCtr="0" compatLnSpc="1"/>
          <a:lstStyle>
            <a:lvl1pPr>
              <a:defRPr sz="1800">
                <a:solidFill>
                  <a:srgbClr val="FFFF00"/>
                </a:solidFill>
                <a:effectLst>
                  <a:outerShdw blurRad="38100" dist="38100" dir="2700000" algn="tl">
                    <a:srgbClr val="000000"/>
                  </a:outerShdw>
                </a:effectLst>
                <a:latin typeface="Arial" panose="020B0604020202020204" pitchFamily="34" charset="0"/>
                <a:ea typeface="+mn-ea"/>
              </a:defRPr>
            </a:lvl1pPr>
          </a:lstStyle>
          <a:p>
            <a:pPr>
              <a:defRPr/>
            </a:pPr>
            <a:fld id="{006BFBA7-B865-4DD0-B017-BC6764FC9942}" type="datetime1">
              <a:rPr lang="zh-CN" altLang="en-US"/>
            </a:fld>
            <a:endParaRPr lang="en-US" altLang="zh-CN"/>
          </a:p>
        </p:txBody>
      </p:sp>
      <p:sp>
        <p:nvSpPr>
          <p:cNvPr id="95257" name="Rectangle 25"/>
          <p:cNvSpPr>
            <a:spLocks noGrp="1" noChangeArrowheads="1"/>
          </p:cNvSpPr>
          <p:nvPr>
            <p:ph type="ftr" sz="quarter" idx="3"/>
          </p:nvPr>
        </p:nvSpPr>
        <p:spPr bwMode="auto">
          <a:xfrm>
            <a:off x="3132138" y="6237288"/>
            <a:ext cx="2895600" cy="457200"/>
          </a:xfrm>
          <a:prstGeom prst="rect">
            <a:avLst/>
          </a:prstGeom>
          <a:noFill/>
          <a:ln w="9525">
            <a:noFill/>
            <a:miter lim="800000"/>
          </a:ln>
          <a:effectLst/>
        </p:spPr>
        <p:txBody>
          <a:bodyPr vert="horz" wrap="square" lIns="91440" tIns="45720" rIns="91440" bIns="45720" numCol="1" anchor="b" anchorCtr="0" compatLnSpc="1"/>
          <a:lstStyle>
            <a:lvl1pPr algn="ctr">
              <a:defRPr sz="1600" b="1">
                <a:solidFill>
                  <a:srgbClr val="FFFF00"/>
                </a:solidFill>
                <a:effectLst>
                  <a:outerShdw blurRad="38100" dist="38100" dir="2700000" algn="tl">
                    <a:srgbClr val="000000"/>
                  </a:outerShdw>
                </a:effectLst>
                <a:latin typeface="Arial" panose="020B0604020202020204" pitchFamily="34" charset="0"/>
                <a:ea typeface="华文新魏" panose="02010800040101010101" pitchFamily="2" charset="-122"/>
              </a:defRPr>
            </a:lvl1pPr>
          </a:lstStyle>
          <a:p>
            <a:pPr>
              <a:defRPr/>
            </a:pPr>
            <a:r>
              <a:rPr lang="en-US" altLang="zh-CN"/>
              <a:t>南京邮电大学光通信研究所</a:t>
            </a:r>
            <a:endParaRPr lang="en-US" altLang="zh-CN"/>
          </a:p>
        </p:txBody>
      </p:sp>
      <p:sp>
        <p:nvSpPr>
          <p:cNvPr id="95258" name="Rectangle 26"/>
          <p:cNvSpPr>
            <a:spLocks noGrp="1" noChangeArrowheads="1"/>
          </p:cNvSpPr>
          <p:nvPr>
            <p:ph type="sldNum" sz="quarter" idx="4"/>
          </p:nvPr>
        </p:nvSpPr>
        <p:spPr bwMode="auto">
          <a:xfrm>
            <a:off x="6553200" y="6248400"/>
            <a:ext cx="2133600" cy="457200"/>
          </a:xfrm>
          <a:prstGeom prst="rect">
            <a:avLst/>
          </a:prstGeom>
          <a:noFill/>
          <a:ln w="9525">
            <a:noFill/>
            <a:miter lim="800000"/>
          </a:ln>
          <a:effectLst/>
        </p:spPr>
        <p:txBody>
          <a:bodyPr vert="horz" wrap="square" lIns="91440" tIns="45720" rIns="91440" bIns="45720" numCol="1" anchor="b" anchorCtr="0" compatLnSpc="1"/>
          <a:lstStyle>
            <a:lvl1pPr algn="r">
              <a:defRPr sz="1800">
                <a:solidFill>
                  <a:srgbClr val="FFFF00"/>
                </a:solidFill>
                <a:effectLst>
                  <a:outerShdw blurRad="38100" dist="38100" dir="2700000" algn="tl">
                    <a:srgbClr val="000000"/>
                  </a:outerShdw>
                </a:effectLst>
                <a:latin typeface="Arial" panose="020B0604020202020204" pitchFamily="34" charset="0"/>
                <a:ea typeface="+mn-ea"/>
              </a:defRPr>
            </a:lvl1pPr>
          </a:lstStyle>
          <a:p>
            <a:pPr>
              <a:defRPr/>
            </a:pPr>
            <a:fld id="{6DC42BDF-D231-4019-84BC-5C0710A44CB0}" type="slidenum">
              <a:rPr lang="en-US" altLang="zh-CN"/>
            </a:fld>
            <a:endParaRPr lang="en-US" altLang="zh-CN"/>
          </a:p>
        </p:txBody>
      </p:sp>
      <p:pic>
        <p:nvPicPr>
          <p:cNvPr id="27" name="Picture 2" descr="校标及标准字体"/>
          <p:cNvPicPr>
            <a:picLocks noChangeAspect="1" noChangeArrowheads="1"/>
          </p:cNvPicPr>
          <p:nvPr userDrawn="1"/>
        </p:nvPicPr>
        <p:blipFill>
          <a:blip r:embed="rId16" cstate="print">
            <a:clrChange>
              <a:clrFrom>
                <a:srgbClr val="FFFFFF"/>
              </a:clrFrom>
              <a:clrTo>
                <a:srgbClr val="FFFFFF">
                  <a:alpha val="0"/>
                </a:srgbClr>
              </a:clrTo>
            </a:clrChange>
          </a:blip>
          <a:srcRect/>
          <a:stretch>
            <a:fillRect/>
          </a:stretch>
        </p:blipFill>
        <p:spPr bwMode="auto">
          <a:xfrm>
            <a:off x="6858016" y="-1"/>
            <a:ext cx="2285984" cy="60976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 bg1="dk2" tx1="lt1" bg2="dk1"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iming>
    <p:tnLst>
      <p:par>
        <p:cTn id="1" dur="indefinite" restart="never" nodeType="tmRoot"/>
      </p:par>
    </p:tnLst>
  </p:timing>
  <p:hf hdr="0"/>
  <p:txStyles>
    <p:titleStyle>
      <a:lvl1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lr>
          <a:schemeClr val="tx2"/>
        </a:buClr>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tx2"/>
        </a:buClr>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tx2"/>
        </a:buClr>
        <a:buChar char="•"/>
        <a:defRPr sz="2000">
          <a:solidFill>
            <a:schemeClr val="tx1"/>
          </a:solidFill>
          <a:latin typeface="+mn-lt"/>
          <a:ea typeface="+mn-ea"/>
        </a:defRPr>
      </a:lvl5pPr>
      <a:lvl6pPr marL="2514600" indent="-228600" algn="l" rtl="0" fontAlgn="base">
        <a:spcBef>
          <a:spcPct val="20000"/>
        </a:spcBef>
        <a:spcAft>
          <a:spcPct val="0"/>
        </a:spcAft>
        <a:buClr>
          <a:schemeClr val="tx2"/>
        </a:buClr>
        <a:buChar char="•"/>
        <a:defRPr sz="2000">
          <a:solidFill>
            <a:schemeClr val="tx1"/>
          </a:solidFill>
          <a:latin typeface="+mn-lt"/>
          <a:ea typeface="+mn-ea"/>
        </a:defRPr>
      </a:lvl6pPr>
      <a:lvl7pPr marL="2971800" indent="-228600" algn="l" rtl="0" fontAlgn="base">
        <a:spcBef>
          <a:spcPct val="20000"/>
        </a:spcBef>
        <a:spcAft>
          <a:spcPct val="0"/>
        </a:spcAft>
        <a:buClr>
          <a:schemeClr val="tx2"/>
        </a:buClr>
        <a:buChar char="•"/>
        <a:defRPr sz="2000">
          <a:solidFill>
            <a:schemeClr val="tx1"/>
          </a:solidFill>
          <a:latin typeface="+mn-lt"/>
          <a:ea typeface="+mn-ea"/>
        </a:defRPr>
      </a:lvl7pPr>
      <a:lvl8pPr marL="3429000" indent="-228600" algn="l" rtl="0" fontAlgn="base">
        <a:spcBef>
          <a:spcPct val="20000"/>
        </a:spcBef>
        <a:spcAft>
          <a:spcPct val="0"/>
        </a:spcAft>
        <a:buClr>
          <a:schemeClr val="tx2"/>
        </a:buClr>
        <a:buChar char="•"/>
        <a:defRPr sz="2000">
          <a:solidFill>
            <a:schemeClr val="tx1"/>
          </a:solidFill>
          <a:latin typeface="+mn-lt"/>
          <a:ea typeface="+mn-ea"/>
        </a:defRPr>
      </a:lvl8pPr>
      <a:lvl9pPr marL="3886200" indent="-228600" algn="l" rtl="0" fontAlgn="base">
        <a:spcBef>
          <a:spcPct val="20000"/>
        </a:spcBef>
        <a:spcAft>
          <a:spcPct val="0"/>
        </a:spcAft>
        <a:buClr>
          <a:schemeClr val="tx2"/>
        </a:buClr>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14690" name="Rectangle 3074"/>
          <p:cNvSpPr>
            <a:spLocks noChangeArrowheads="1"/>
          </p:cNvSpPr>
          <p:nvPr/>
        </p:nvSpPr>
        <p:spPr bwMode="ltGray">
          <a:xfrm>
            <a:off x="417513" y="238125"/>
            <a:ext cx="438150" cy="474663"/>
          </a:xfrm>
          <a:prstGeom prst="rect">
            <a:avLst/>
          </a:prstGeom>
          <a:solidFill>
            <a:schemeClr val="accent2"/>
          </a:solidFill>
          <a:ln w="9525">
            <a:noFill/>
            <a:miter lim="800000"/>
          </a:ln>
          <a:effectLst/>
        </p:spPr>
        <p:txBody>
          <a:bodyPr wrap="none" anchor="ctr"/>
          <a:lstStyle/>
          <a:p>
            <a:pPr algn="ctr">
              <a:defRPr/>
            </a:pPr>
            <a:endParaRPr kumimoji="1" lang="zh-CN" altLang="zh-CN" sz="2400">
              <a:solidFill>
                <a:srgbClr val="000000"/>
              </a:solidFill>
              <a:latin typeface="Tahoma" panose="020B0604030504040204" pitchFamily="34" charset="0"/>
              <a:ea typeface="宋体" panose="02010600030101010101" pitchFamily="2" charset="-122"/>
            </a:endParaRPr>
          </a:p>
        </p:txBody>
      </p:sp>
      <p:sp>
        <p:nvSpPr>
          <p:cNvPr id="114691" name="Rectangle 3075"/>
          <p:cNvSpPr>
            <a:spLocks noChangeArrowheads="1"/>
          </p:cNvSpPr>
          <p:nvPr/>
        </p:nvSpPr>
        <p:spPr bwMode="ltGray">
          <a:xfrm>
            <a:off x="800100" y="238125"/>
            <a:ext cx="328613" cy="474663"/>
          </a:xfrm>
          <a:prstGeom prst="rect">
            <a:avLst/>
          </a:prstGeom>
          <a:gradFill rotWithShape="0">
            <a:gsLst>
              <a:gs pos="0">
                <a:schemeClr val="accent2"/>
              </a:gs>
              <a:gs pos="100000">
                <a:schemeClr val="bg1"/>
              </a:gs>
            </a:gsLst>
            <a:lin ang="0" scaled="1"/>
          </a:gradFill>
          <a:ln w="9525">
            <a:noFill/>
            <a:miter lim="800000"/>
          </a:ln>
          <a:effectLst/>
        </p:spPr>
        <p:txBody>
          <a:bodyPr wrap="none" anchor="ctr"/>
          <a:lstStyle/>
          <a:p>
            <a:pPr algn="ctr">
              <a:defRPr/>
            </a:pPr>
            <a:endParaRPr kumimoji="1" lang="zh-CN" altLang="zh-CN" sz="2400">
              <a:solidFill>
                <a:srgbClr val="000000"/>
              </a:solidFill>
              <a:latin typeface="Tahoma" panose="020B0604030504040204" pitchFamily="34" charset="0"/>
              <a:ea typeface="宋体" panose="02010600030101010101" pitchFamily="2" charset="-122"/>
            </a:endParaRPr>
          </a:p>
        </p:txBody>
      </p:sp>
      <p:sp>
        <p:nvSpPr>
          <p:cNvPr id="114692" name="Rectangle 3076"/>
          <p:cNvSpPr>
            <a:spLocks noChangeArrowheads="1"/>
          </p:cNvSpPr>
          <p:nvPr/>
        </p:nvSpPr>
        <p:spPr bwMode="ltGray">
          <a:xfrm>
            <a:off x="541338" y="660400"/>
            <a:ext cx="422275" cy="474663"/>
          </a:xfrm>
          <a:prstGeom prst="rect">
            <a:avLst/>
          </a:prstGeom>
          <a:solidFill>
            <a:schemeClr val="folHlink"/>
          </a:solidFill>
          <a:ln w="9525">
            <a:noFill/>
            <a:miter lim="800000"/>
          </a:ln>
          <a:effectLst/>
        </p:spPr>
        <p:txBody>
          <a:bodyPr wrap="none" anchor="ctr"/>
          <a:lstStyle/>
          <a:p>
            <a:pPr algn="ctr">
              <a:defRPr/>
            </a:pPr>
            <a:endParaRPr kumimoji="1" lang="zh-CN" altLang="zh-CN" sz="2400">
              <a:solidFill>
                <a:srgbClr val="000000"/>
              </a:solidFill>
              <a:latin typeface="Tahoma" panose="020B0604030504040204" pitchFamily="34" charset="0"/>
              <a:ea typeface="宋体" panose="02010600030101010101" pitchFamily="2" charset="-122"/>
            </a:endParaRPr>
          </a:p>
        </p:txBody>
      </p:sp>
      <p:sp>
        <p:nvSpPr>
          <p:cNvPr id="114693" name="Rectangle 3077"/>
          <p:cNvSpPr>
            <a:spLocks noChangeArrowheads="1"/>
          </p:cNvSpPr>
          <p:nvPr/>
        </p:nvSpPr>
        <p:spPr bwMode="ltGray">
          <a:xfrm>
            <a:off x="911225" y="660400"/>
            <a:ext cx="368300" cy="474663"/>
          </a:xfrm>
          <a:prstGeom prst="rect">
            <a:avLst/>
          </a:prstGeom>
          <a:gradFill rotWithShape="0">
            <a:gsLst>
              <a:gs pos="0">
                <a:schemeClr val="folHlink"/>
              </a:gs>
              <a:gs pos="100000">
                <a:schemeClr val="bg1"/>
              </a:gs>
            </a:gsLst>
            <a:lin ang="0" scaled="1"/>
          </a:gradFill>
          <a:ln w="9525">
            <a:noFill/>
            <a:miter lim="800000"/>
          </a:ln>
          <a:effectLst/>
        </p:spPr>
        <p:txBody>
          <a:bodyPr wrap="none" anchor="ctr"/>
          <a:lstStyle/>
          <a:p>
            <a:pPr algn="ctr">
              <a:defRPr/>
            </a:pPr>
            <a:endParaRPr kumimoji="1" lang="zh-CN" altLang="zh-CN" sz="2400">
              <a:solidFill>
                <a:srgbClr val="000000"/>
              </a:solidFill>
              <a:latin typeface="Tahoma" panose="020B0604030504040204" pitchFamily="34" charset="0"/>
              <a:ea typeface="宋体" panose="02010600030101010101" pitchFamily="2" charset="-122"/>
            </a:endParaRPr>
          </a:p>
        </p:txBody>
      </p:sp>
      <p:sp>
        <p:nvSpPr>
          <p:cNvPr id="114694" name="Rectangle 3078"/>
          <p:cNvSpPr>
            <a:spLocks noChangeArrowheads="1"/>
          </p:cNvSpPr>
          <p:nvPr/>
        </p:nvSpPr>
        <p:spPr bwMode="ltGray">
          <a:xfrm>
            <a:off x="127000" y="587375"/>
            <a:ext cx="560388" cy="422275"/>
          </a:xfrm>
          <a:prstGeom prst="rect">
            <a:avLst/>
          </a:prstGeom>
          <a:gradFill rotWithShape="0">
            <a:gsLst>
              <a:gs pos="0">
                <a:schemeClr val="bg1"/>
              </a:gs>
              <a:gs pos="100000">
                <a:schemeClr val="hlink"/>
              </a:gs>
            </a:gsLst>
            <a:lin ang="18900000" scaled="1"/>
          </a:gradFill>
          <a:ln w="9525">
            <a:noFill/>
            <a:miter lim="800000"/>
          </a:ln>
          <a:effectLst/>
        </p:spPr>
        <p:txBody>
          <a:bodyPr wrap="none" anchor="ctr"/>
          <a:lstStyle/>
          <a:p>
            <a:pPr algn="ctr">
              <a:defRPr/>
            </a:pPr>
            <a:endParaRPr kumimoji="1" lang="zh-CN" altLang="zh-CN" sz="2400">
              <a:solidFill>
                <a:srgbClr val="000000"/>
              </a:solidFill>
              <a:latin typeface="Tahoma" panose="020B0604030504040204" pitchFamily="34" charset="0"/>
              <a:ea typeface="宋体" panose="02010600030101010101" pitchFamily="2" charset="-122"/>
            </a:endParaRPr>
          </a:p>
        </p:txBody>
      </p:sp>
      <p:sp>
        <p:nvSpPr>
          <p:cNvPr id="13319" name="Rectangle 3082"/>
          <p:cNvSpPr>
            <a:spLocks noGrp="1" noChangeArrowheads="1"/>
          </p:cNvSpPr>
          <p:nvPr>
            <p:ph type="body" idx="1"/>
          </p:nvPr>
        </p:nvSpPr>
        <p:spPr bwMode="auto">
          <a:xfrm>
            <a:off x="1182688" y="2017713"/>
            <a:ext cx="7772400" cy="4114800"/>
          </a:xfrm>
          <a:prstGeom prst="rect">
            <a:avLst/>
          </a:prstGeom>
          <a:noFill/>
          <a:ln w="9525">
            <a:noFill/>
            <a:miter lim="800000"/>
          </a:ln>
        </p:spPr>
        <p:txBody>
          <a:bodyPr vert="horz" wrap="square" lIns="91440" tIns="45720" rIns="91440" bIns="45720" numCol="1" anchor="t" anchorCtr="0" compatLnSpc="1"/>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smtClean="0"/>
          </a:p>
        </p:txBody>
      </p:sp>
      <p:sp>
        <p:nvSpPr>
          <p:cNvPr id="114699" name="Rectangle 3083"/>
          <p:cNvSpPr>
            <a:spLocks noGrp="1" noChangeArrowheads="1"/>
          </p:cNvSpPr>
          <p:nvPr>
            <p:ph type="dt" sz="half" idx="2"/>
          </p:nvPr>
        </p:nvSpPr>
        <p:spPr bwMode="auto">
          <a:xfrm>
            <a:off x="914400" y="6324600"/>
            <a:ext cx="1905000" cy="457200"/>
          </a:xfrm>
          <a:prstGeom prst="rect">
            <a:avLst/>
          </a:prstGeom>
          <a:noFill/>
          <a:ln w="9525">
            <a:noFill/>
            <a:miter lim="800000"/>
          </a:ln>
          <a:effectLst/>
        </p:spPr>
        <p:txBody>
          <a:bodyPr vert="horz" wrap="square" lIns="91440" tIns="45720" rIns="91440" bIns="45720" numCol="1" anchor="b" anchorCtr="0" compatLnSpc="1"/>
          <a:lstStyle>
            <a:lvl1pPr>
              <a:defRPr kumimoji="0" sz="1400" b="0">
                <a:solidFill>
                  <a:srgbClr val="000000"/>
                </a:solidFill>
                <a:latin typeface="Tahoma" panose="020B0604030504040204" pitchFamily="34" charset="0"/>
                <a:ea typeface="宋体" panose="02010600030101010101" pitchFamily="2" charset="-122"/>
              </a:defRPr>
            </a:lvl1pPr>
          </a:lstStyle>
          <a:p>
            <a:pPr>
              <a:defRPr/>
            </a:pPr>
            <a:endParaRPr lang="en-US" altLang="zh-CN"/>
          </a:p>
        </p:txBody>
      </p:sp>
      <p:sp>
        <p:nvSpPr>
          <p:cNvPr id="114700" name="Rectangle 3084"/>
          <p:cNvSpPr>
            <a:spLocks noGrp="1" noChangeArrowheads="1"/>
          </p:cNvSpPr>
          <p:nvPr>
            <p:ph type="ftr" sz="quarter" idx="3"/>
          </p:nvPr>
        </p:nvSpPr>
        <p:spPr bwMode="auto">
          <a:xfrm>
            <a:off x="3352800" y="6324600"/>
            <a:ext cx="2895600" cy="457200"/>
          </a:xfrm>
          <a:prstGeom prst="rect">
            <a:avLst/>
          </a:prstGeom>
          <a:noFill/>
          <a:ln w="9525">
            <a:noFill/>
            <a:miter lim="800000"/>
          </a:ln>
          <a:effectLst/>
        </p:spPr>
        <p:txBody>
          <a:bodyPr vert="horz" wrap="square" lIns="91440" tIns="45720" rIns="91440" bIns="45720" numCol="1" anchor="b" anchorCtr="0" compatLnSpc="1"/>
          <a:lstStyle>
            <a:lvl1pPr algn="ctr">
              <a:defRPr kumimoji="0" sz="1400" b="0">
                <a:solidFill>
                  <a:srgbClr val="000000"/>
                </a:solidFill>
                <a:latin typeface="Tahoma" panose="020B0604030504040204" pitchFamily="34" charset="0"/>
                <a:ea typeface="宋体" panose="02010600030101010101" pitchFamily="2" charset="-122"/>
              </a:defRPr>
            </a:lvl1pPr>
          </a:lstStyle>
          <a:p>
            <a:pPr>
              <a:defRPr/>
            </a:pPr>
            <a:endParaRPr lang="en-US" altLang="zh-CN"/>
          </a:p>
        </p:txBody>
      </p:sp>
      <p:sp>
        <p:nvSpPr>
          <p:cNvPr id="114701" name="Rectangle 3085"/>
          <p:cNvSpPr>
            <a:spLocks noGrp="1" noChangeArrowheads="1"/>
          </p:cNvSpPr>
          <p:nvPr>
            <p:ph type="sldNum" sz="quarter" idx="4"/>
          </p:nvPr>
        </p:nvSpPr>
        <p:spPr bwMode="auto">
          <a:xfrm>
            <a:off x="6858000" y="6400800"/>
            <a:ext cx="1905000" cy="457200"/>
          </a:xfrm>
          <a:prstGeom prst="rect">
            <a:avLst/>
          </a:prstGeom>
          <a:noFill/>
          <a:ln w="9525">
            <a:noFill/>
            <a:miter lim="800000"/>
          </a:ln>
          <a:effectLst/>
        </p:spPr>
        <p:txBody>
          <a:bodyPr vert="horz" wrap="square" lIns="91440" tIns="45720" rIns="91440" bIns="45720" numCol="1" anchor="b" anchorCtr="0" compatLnSpc="1"/>
          <a:lstStyle>
            <a:lvl1pPr algn="r">
              <a:defRPr kumimoji="0" sz="1400" b="0">
                <a:solidFill>
                  <a:srgbClr val="000000"/>
                </a:solidFill>
                <a:latin typeface="Tahoma" panose="020B0604030504040204" pitchFamily="34" charset="0"/>
                <a:ea typeface="宋体" panose="02010600030101010101" pitchFamily="2" charset="-122"/>
              </a:defRPr>
            </a:lvl1pPr>
          </a:lstStyle>
          <a:p>
            <a:pPr>
              <a:defRPr/>
            </a:pPr>
            <a:fld id="{AA3C765F-E499-45F7-84F8-E16811F8666D}" type="slidenum">
              <a:rPr lang="en-US" altLang="zh-CN"/>
            </a:fld>
            <a:endParaRPr lang="en-US" altLang="zh-CN"/>
          </a:p>
        </p:txBody>
      </p:sp>
      <p:sp>
        <p:nvSpPr>
          <p:cNvPr id="114702" name="AutoShape 3086">
            <a:hlinkClick r:id="" action="ppaction://hlinkshowjump?jump=previousslide" highlightClick="1"/>
          </p:cNvPr>
          <p:cNvSpPr>
            <a:spLocks noChangeArrowheads="1"/>
          </p:cNvSpPr>
          <p:nvPr userDrawn="1"/>
        </p:nvSpPr>
        <p:spPr bwMode="auto">
          <a:xfrm>
            <a:off x="7010400" y="6705600"/>
            <a:ext cx="457200" cy="152400"/>
          </a:xfrm>
          <a:prstGeom prst="actionButtonBackPrevious">
            <a:avLst/>
          </a:prstGeom>
          <a:solidFill>
            <a:srgbClr val="00FFFF"/>
          </a:solidFill>
          <a:ln w="9525">
            <a:solidFill>
              <a:schemeClr val="tx1"/>
            </a:solidFill>
            <a:miter lim="800000"/>
          </a:ln>
          <a:effectLst/>
        </p:spPr>
        <p:txBody>
          <a:bodyPr anchor="ctr">
            <a:spAutoFit/>
          </a:bodyPr>
          <a:lstStyle/>
          <a:p>
            <a:pPr>
              <a:defRPr/>
            </a:pPr>
            <a:endParaRPr kumimoji="1" lang="zh-CN" altLang="en-US" sz="2400" b="1">
              <a:solidFill>
                <a:srgbClr val="000000"/>
              </a:solidFill>
              <a:latin typeface="Tahoma" panose="020B0604030504040204" pitchFamily="34" charset="0"/>
              <a:ea typeface="宋体" panose="02010600030101010101" pitchFamily="2" charset="-122"/>
            </a:endParaRPr>
          </a:p>
        </p:txBody>
      </p:sp>
      <p:sp>
        <p:nvSpPr>
          <p:cNvPr id="114703" name="AutoShape 3087">
            <a:hlinkClick r:id="" action="ppaction://hlinkshowjump?jump=nextslide" highlightClick="1"/>
          </p:cNvPr>
          <p:cNvSpPr>
            <a:spLocks noChangeArrowheads="1"/>
          </p:cNvSpPr>
          <p:nvPr userDrawn="1"/>
        </p:nvSpPr>
        <p:spPr bwMode="auto">
          <a:xfrm>
            <a:off x="7924800" y="6705600"/>
            <a:ext cx="457200" cy="152400"/>
          </a:xfrm>
          <a:prstGeom prst="actionButtonForwardNext">
            <a:avLst/>
          </a:prstGeom>
          <a:solidFill>
            <a:srgbClr val="FF99FF"/>
          </a:solidFill>
          <a:ln w="9525">
            <a:solidFill>
              <a:schemeClr val="tx1"/>
            </a:solidFill>
            <a:miter lim="800000"/>
          </a:ln>
          <a:effectLst/>
        </p:spPr>
        <p:txBody>
          <a:bodyPr wrap="none" anchor="ctr">
            <a:spAutoFit/>
          </a:bodyPr>
          <a:lstStyle/>
          <a:p>
            <a:pPr>
              <a:defRPr/>
            </a:pPr>
            <a:endParaRPr kumimoji="1" lang="zh-CN" altLang="en-US" sz="2400" b="1">
              <a:solidFill>
                <a:srgbClr val="000000"/>
              </a:solidFill>
              <a:latin typeface="Tahoma" panose="020B0604030504040204" pitchFamily="34" charset="0"/>
              <a:ea typeface="宋体" panose="02010600030101010101" pitchFamily="2" charset="-122"/>
            </a:endParaRPr>
          </a:p>
        </p:txBody>
      </p:sp>
    </p:spTree>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 id="2147483676" r:id="rId12"/>
    <p:sldLayoutId id="2147483677" r:id="rId13"/>
    <p:sldLayoutId id="2147483678" r:id="rId14"/>
  </p:sldLayoutIdLst>
  <p:transition spd="slow">
    <p:pull dir="ru"/>
  </p:transition>
  <p:txStyles>
    <p:titleStyle>
      <a:lvl1pPr algn="l" rtl="0" eaLnBrk="0" fontAlgn="base" hangingPunct="0">
        <a:spcBef>
          <a:spcPct val="0"/>
        </a:spcBef>
        <a:spcAft>
          <a:spcPct val="0"/>
        </a:spcAft>
        <a:defRPr kumimoji="1" sz="4400">
          <a:solidFill>
            <a:schemeClr val="tx2"/>
          </a:solidFill>
          <a:latin typeface="+mj-lt"/>
          <a:ea typeface="+mj-ea"/>
          <a:cs typeface="+mj-cs"/>
        </a:defRPr>
      </a:lvl1pPr>
      <a:lvl2pPr algn="l" rtl="0" eaLnBrk="0" fontAlgn="base" hangingPunct="0">
        <a:spcBef>
          <a:spcPct val="0"/>
        </a:spcBef>
        <a:spcAft>
          <a:spcPct val="0"/>
        </a:spcAft>
        <a:defRPr kumimoji="1" sz="4400">
          <a:solidFill>
            <a:schemeClr val="tx2"/>
          </a:solidFill>
          <a:latin typeface="Tahoma" panose="020B0604030504040204" pitchFamily="34" charset="0"/>
          <a:ea typeface="宋体" panose="02010600030101010101" pitchFamily="2" charset="-122"/>
        </a:defRPr>
      </a:lvl2pPr>
      <a:lvl3pPr algn="l" rtl="0" eaLnBrk="0" fontAlgn="base" hangingPunct="0">
        <a:spcBef>
          <a:spcPct val="0"/>
        </a:spcBef>
        <a:spcAft>
          <a:spcPct val="0"/>
        </a:spcAft>
        <a:defRPr kumimoji="1" sz="4400">
          <a:solidFill>
            <a:schemeClr val="tx2"/>
          </a:solidFill>
          <a:latin typeface="Tahoma" panose="020B0604030504040204" pitchFamily="34" charset="0"/>
          <a:ea typeface="宋体" panose="02010600030101010101" pitchFamily="2" charset="-122"/>
        </a:defRPr>
      </a:lvl3pPr>
      <a:lvl4pPr algn="l" rtl="0" eaLnBrk="0" fontAlgn="base" hangingPunct="0">
        <a:spcBef>
          <a:spcPct val="0"/>
        </a:spcBef>
        <a:spcAft>
          <a:spcPct val="0"/>
        </a:spcAft>
        <a:defRPr kumimoji="1" sz="4400">
          <a:solidFill>
            <a:schemeClr val="tx2"/>
          </a:solidFill>
          <a:latin typeface="Tahoma" panose="020B0604030504040204" pitchFamily="34" charset="0"/>
          <a:ea typeface="宋体" panose="02010600030101010101" pitchFamily="2" charset="-122"/>
        </a:defRPr>
      </a:lvl4pPr>
      <a:lvl5pPr algn="l" rtl="0" eaLnBrk="0" fontAlgn="base" hangingPunct="0">
        <a:spcBef>
          <a:spcPct val="0"/>
        </a:spcBef>
        <a:spcAft>
          <a:spcPct val="0"/>
        </a:spcAft>
        <a:defRPr kumimoji="1" sz="4400">
          <a:solidFill>
            <a:schemeClr val="tx2"/>
          </a:solidFill>
          <a:latin typeface="Tahoma" panose="020B0604030504040204" pitchFamily="34" charset="0"/>
          <a:ea typeface="宋体" panose="02010600030101010101" pitchFamily="2" charset="-122"/>
        </a:defRPr>
      </a:lvl5pPr>
      <a:lvl6pPr marL="4572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6pPr>
      <a:lvl7pPr marL="9144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7pPr>
      <a:lvl8pPr marL="13716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8pPr>
      <a:lvl9pPr marL="18288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vl6pPr marL="2514600" indent="-228600" algn="l" rtl="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14338" name="Group 2"/>
          <p:cNvGrpSpPr/>
          <p:nvPr/>
        </p:nvGrpSpPr>
        <p:grpSpPr bwMode="auto">
          <a:xfrm>
            <a:off x="-7938" y="0"/>
            <a:ext cx="2833688" cy="6856413"/>
            <a:chOff x="-5" y="0"/>
            <a:chExt cx="1785" cy="4319"/>
          </a:xfrm>
        </p:grpSpPr>
        <p:sp>
          <p:nvSpPr>
            <p:cNvPr id="180227" name="Freeform 3"/>
            <p:cNvSpPr/>
            <p:nvPr/>
          </p:nvSpPr>
          <p:spPr bwMode="ltGray">
            <a:xfrm>
              <a:off x="-5" y="3262"/>
              <a:ext cx="472" cy="802"/>
            </a:xfrm>
            <a:custGeom>
              <a:avLst/>
              <a:gdLst/>
              <a:ahLst/>
              <a:cxnLst>
                <a:cxn ang="0">
                  <a:pos x="5" y="32"/>
                </a:cxn>
                <a:cxn ang="0">
                  <a:pos x="189" y="26"/>
                </a:cxn>
                <a:cxn ang="0">
                  <a:pos x="309" y="66"/>
                </a:cxn>
                <a:cxn ang="0">
                  <a:pos x="357" y="98"/>
                </a:cxn>
                <a:cxn ang="0">
                  <a:pos x="413" y="162"/>
                </a:cxn>
                <a:cxn ang="0">
                  <a:pos x="437" y="250"/>
                </a:cxn>
                <a:cxn ang="0">
                  <a:pos x="397" y="530"/>
                </a:cxn>
                <a:cxn ang="0">
                  <a:pos x="341" y="634"/>
                </a:cxn>
                <a:cxn ang="0">
                  <a:pos x="173" y="714"/>
                </a:cxn>
                <a:cxn ang="0">
                  <a:pos x="77" y="730"/>
                </a:cxn>
                <a:cxn ang="0">
                  <a:pos x="69" y="802"/>
                </a:cxn>
                <a:cxn ang="0">
                  <a:pos x="7" y="788"/>
                </a:cxn>
                <a:cxn ang="0">
                  <a:pos x="5" y="751"/>
                </a:cxn>
                <a:cxn ang="0">
                  <a:pos x="37" y="722"/>
                </a:cxn>
                <a:cxn ang="0">
                  <a:pos x="5" y="670"/>
                </a:cxn>
                <a:cxn ang="0">
                  <a:pos x="5" y="32"/>
                </a:cxn>
              </a:cxnLst>
              <a:rect l="0" t="0" r="r" b="b"/>
              <a:pathLst>
                <a:path w="472" h="802">
                  <a:moveTo>
                    <a:pt x="5" y="32"/>
                  </a:moveTo>
                  <a:cubicBezTo>
                    <a:pt x="101" y="0"/>
                    <a:pt x="20" y="17"/>
                    <a:pt x="189" y="26"/>
                  </a:cubicBezTo>
                  <a:cubicBezTo>
                    <a:pt x="221" y="37"/>
                    <a:pt x="280" y="47"/>
                    <a:pt x="309" y="66"/>
                  </a:cubicBezTo>
                  <a:cubicBezTo>
                    <a:pt x="325" y="77"/>
                    <a:pt x="357" y="98"/>
                    <a:pt x="357" y="98"/>
                  </a:cubicBezTo>
                  <a:cubicBezTo>
                    <a:pt x="394" y="154"/>
                    <a:pt x="373" y="135"/>
                    <a:pt x="413" y="162"/>
                  </a:cubicBezTo>
                  <a:cubicBezTo>
                    <a:pt x="433" y="223"/>
                    <a:pt x="426" y="193"/>
                    <a:pt x="437" y="250"/>
                  </a:cubicBezTo>
                  <a:cubicBezTo>
                    <a:pt x="433" y="370"/>
                    <a:pt x="472" y="455"/>
                    <a:pt x="397" y="530"/>
                  </a:cubicBezTo>
                  <a:cubicBezTo>
                    <a:pt x="385" y="567"/>
                    <a:pt x="368" y="607"/>
                    <a:pt x="341" y="634"/>
                  </a:cubicBezTo>
                  <a:cubicBezTo>
                    <a:pt x="319" y="701"/>
                    <a:pt x="233" y="707"/>
                    <a:pt x="173" y="714"/>
                  </a:cubicBezTo>
                  <a:cubicBezTo>
                    <a:pt x="142" y="724"/>
                    <a:pt x="100" y="707"/>
                    <a:pt x="77" y="730"/>
                  </a:cubicBezTo>
                  <a:cubicBezTo>
                    <a:pt x="60" y="747"/>
                    <a:pt x="72" y="778"/>
                    <a:pt x="69" y="802"/>
                  </a:cubicBezTo>
                  <a:cubicBezTo>
                    <a:pt x="53" y="799"/>
                    <a:pt x="23" y="792"/>
                    <a:pt x="7" y="788"/>
                  </a:cubicBezTo>
                  <a:cubicBezTo>
                    <a:pt x="5" y="788"/>
                    <a:pt x="0" y="762"/>
                    <a:pt x="5" y="751"/>
                  </a:cubicBezTo>
                  <a:cubicBezTo>
                    <a:pt x="10" y="740"/>
                    <a:pt x="37" y="735"/>
                    <a:pt x="37" y="722"/>
                  </a:cubicBezTo>
                  <a:cubicBezTo>
                    <a:pt x="26" y="682"/>
                    <a:pt x="22" y="685"/>
                    <a:pt x="5" y="670"/>
                  </a:cubicBezTo>
                  <a:cubicBezTo>
                    <a:pt x="5" y="541"/>
                    <a:pt x="5" y="233"/>
                    <a:pt x="5" y="32"/>
                  </a:cubicBezTo>
                  <a:close/>
                </a:path>
              </a:pathLst>
            </a:custGeom>
            <a:solidFill>
              <a:schemeClr val="folHlink">
                <a:alpha val="50000"/>
              </a:schemeClr>
            </a:solidFill>
            <a:ln w="9525">
              <a:noFill/>
              <a:round/>
            </a:ln>
            <a:effectLst/>
          </p:spPr>
          <p:txBody>
            <a:bodyPr/>
            <a:lstStyle/>
            <a:p>
              <a:pPr>
                <a:defRPr/>
              </a:pPr>
              <a:endParaRPr lang="zh-CN" altLang="en-US" sz="1800" b="1">
                <a:solidFill>
                  <a:srgbClr val="006699"/>
                </a:solidFill>
                <a:latin typeface="Verdana" panose="020B0604030504040204" pitchFamily="34" charset="0"/>
                <a:ea typeface="宋体" panose="02010600030101010101" pitchFamily="2" charset="-122"/>
              </a:endParaRPr>
            </a:p>
          </p:txBody>
        </p:sp>
        <p:grpSp>
          <p:nvGrpSpPr>
            <p:cNvPr id="14350" name="Group 4"/>
            <p:cNvGrpSpPr/>
            <p:nvPr/>
          </p:nvGrpSpPr>
          <p:grpSpPr bwMode="auto">
            <a:xfrm rot="14964908" flipH="1">
              <a:off x="104" y="2441"/>
              <a:ext cx="452" cy="444"/>
              <a:chOff x="1727" y="866"/>
              <a:chExt cx="129" cy="157"/>
            </a:xfrm>
          </p:grpSpPr>
          <p:sp>
            <p:nvSpPr>
              <p:cNvPr id="180229" name="Freeform 5"/>
              <p:cNvSpPr/>
              <p:nvPr userDrawn="1"/>
            </p:nvSpPr>
            <p:spPr bwMode="ltGray">
              <a:xfrm>
                <a:off x="1727" y="866"/>
                <a:ext cx="41" cy="59"/>
              </a:xfrm>
              <a:custGeom>
                <a:avLst/>
                <a:gdLst/>
                <a:ahLst/>
                <a:cxnLst>
                  <a:cxn ang="0">
                    <a:pos x="83" y="28"/>
                  </a:cxn>
                  <a:cxn ang="0">
                    <a:pos x="27" y="0"/>
                  </a:cxn>
                  <a:cxn ang="0">
                    <a:pos x="0" y="117"/>
                  </a:cxn>
                  <a:cxn ang="0">
                    <a:pos x="83" y="28"/>
                  </a:cxn>
                </a:cxnLst>
                <a:rect l="0" t="0" r="r" b="b"/>
                <a:pathLst>
                  <a:path w="83" h="117">
                    <a:moveTo>
                      <a:pt x="83" y="28"/>
                    </a:moveTo>
                    <a:lnTo>
                      <a:pt x="27" y="0"/>
                    </a:lnTo>
                    <a:lnTo>
                      <a:pt x="0" y="117"/>
                    </a:lnTo>
                    <a:lnTo>
                      <a:pt x="83" y="28"/>
                    </a:lnTo>
                    <a:close/>
                  </a:path>
                </a:pathLst>
              </a:custGeom>
              <a:solidFill>
                <a:schemeClr val="bg2"/>
              </a:solidFill>
              <a:ln w="9525">
                <a:noFill/>
                <a:round/>
              </a:ln>
            </p:spPr>
            <p:txBody>
              <a:bodyPr/>
              <a:lstStyle/>
              <a:p>
                <a:pPr>
                  <a:defRPr/>
                </a:pPr>
                <a:endParaRPr lang="zh-CN" altLang="en-US" sz="1800" b="1">
                  <a:solidFill>
                    <a:srgbClr val="006699"/>
                  </a:solidFill>
                  <a:latin typeface="Verdana" panose="020B0604030504040204" pitchFamily="34" charset="0"/>
                  <a:ea typeface="宋体" panose="02010600030101010101" pitchFamily="2" charset="-122"/>
                </a:endParaRPr>
              </a:p>
            </p:txBody>
          </p:sp>
          <p:sp>
            <p:nvSpPr>
              <p:cNvPr id="180230" name="Freeform 6"/>
              <p:cNvSpPr/>
              <p:nvPr userDrawn="1"/>
            </p:nvSpPr>
            <p:spPr bwMode="ltGray">
              <a:xfrm>
                <a:off x="1786" y="894"/>
                <a:ext cx="70" cy="49"/>
              </a:xfrm>
              <a:custGeom>
                <a:avLst/>
                <a:gdLst/>
                <a:ahLst/>
                <a:cxnLst>
                  <a:cxn ang="0">
                    <a:pos x="0" y="98"/>
                  </a:cxn>
                  <a:cxn ang="0">
                    <a:pos x="118" y="0"/>
                  </a:cxn>
                  <a:cxn ang="0">
                    <a:pos x="140" y="49"/>
                  </a:cxn>
                  <a:cxn ang="0">
                    <a:pos x="0" y="98"/>
                  </a:cxn>
                </a:cxnLst>
                <a:rect l="0" t="0" r="r" b="b"/>
                <a:pathLst>
                  <a:path w="140" h="98">
                    <a:moveTo>
                      <a:pt x="0" y="98"/>
                    </a:moveTo>
                    <a:lnTo>
                      <a:pt x="118" y="0"/>
                    </a:lnTo>
                    <a:lnTo>
                      <a:pt x="140" y="49"/>
                    </a:lnTo>
                    <a:lnTo>
                      <a:pt x="0" y="98"/>
                    </a:lnTo>
                    <a:close/>
                  </a:path>
                </a:pathLst>
              </a:custGeom>
              <a:solidFill>
                <a:schemeClr val="bg2"/>
              </a:solidFill>
              <a:ln w="9525">
                <a:noFill/>
                <a:round/>
              </a:ln>
            </p:spPr>
            <p:txBody>
              <a:bodyPr/>
              <a:lstStyle/>
              <a:p>
                <a:pPr>
                  <a:defRPr/>
                </a:pPr>
                <a:endParaRPr lang="zh-CN" altLang="en-US" sz="1800" b="1">
                  <a:solidFill>
                    <a:srgbClr val="006699"/>
                  </a:solidFill>
                  <a:latin typeface="Verdana" panose="020B0604030504040204" pitchFamily="34" charset="0"/>
                  <a:ea typeface="宋体" panose="02010600030101010101" pitchFamily="2" charset="-122"/>
                </a:endParaRPr>
              </a:p>
            </p:txBody>
          </p:sp>
          <p:sp>
            <p:nvSpPr>
              <p:cNvPr id="180231" name="Freeform 7"/>
              <p:cNvSpPr/>
              <p:nvPr userDrawn="1"/>
            </p:nvSpPr>
            <p:spPr bwMode="ltGray">
              <a:xfrm>
                <a:off x="1772" y="998"/>
                <a:ext cx="73" cy="25"/>
              </a:xfrm>
              <a:custGeom>
                <a:avLst/>
                <a:gdLst/>
                <a:ahLst/>
                <a:cxnLst>
                  <a:cxn ang="0">
                    <a:pos x="0" y="7"/>
                  </a:cxn>
                  <a:cxn ang="0">
                    <a:pos x="145" y="0"/>
                  </a:cxn>
                  <a:cxn ang="0">
                    <a:pos x="131" y="49"/>
                  </a:cxn>
                  <a:cxn ang="0">
                    <a:pos x="0" y="7"/>
                  </a:cxn>
                </a:cxnLst>
                <a:rect l="0" t="0" r="r" b="b"/>
                <a:pathLst>
                  <a:path w="145" h="49">
                    <a:moveTo>
                      <a:pt x="0" y="7"/>
                    </a:moveTo>
                    <a:lnTo>
                      <a:pt x="145" y="0"/>
                    </a:lnTo>
                    <a:lnTo>
                      <a:pt x="131" y="49"/>
                    </a:lnTo>
                    <a:lnTo>
                      <a:pt x="0" y="7"/>
                    </a:lnTo>
                    <a:close/>
                  </a:path>
                </a:pathLst>
              </a:custGeom>
              <a:solidFill>
                <a:schemeClr val="bg2"/>
              </a:solidFill>
              <a:ln w="9525">
                <a:noFill/>
                <a:round/>
              </a:ln>
            </p:spPr>
            <p:txBody>
              <a:bodyPr/>
              <a:lstStyle/>
              <a:p>
                <a:pPr>
                  <a:defRPr/>
                </a:pPr>
                <a:endParaRPr lang="zh-CN" altLang="en-US" sz="1800" b="1">
                  <a:solidFill>
                    <a:srgbClr val="006699"/>
                  </a:solidFill>
                  <a:latin typeface="Verdana" panose="020B0604030504040204" pitchFamily="34" charset="0"/>
                  <a:ea typeface="宋体" panose="02010600030101010101" pitchFamily="2" charset="-122"/>
                </a:endParaRPr>
              </a:p>
            </p:txBody>
          </p:sp>
        </p:grpSp>
        <p:sp>
          <p:nvSpPr>
            <p:cNvPr id="180232" name="Freeform 8"/>
            <p:cNvSpPr/>
            <p:nvPr/>
          </p:nvSpPr>
          <p:spPr bwMode="ltGray">
            <a:xfrm>
              <a:off x="90" y="1736"/>
              <a:ext cx="710" cy="768"/>
            </a:xfrm>
            <a:custGeom>
              <a:avLst/>
              <a:gdLst/>
              <a:ahLst/>
              <a:cxnLst>
                <a:cxn ang="0">
                  <a:pos x="14" y="416"/>
                </a:cxn>
                <a:cxn ang="0">
                  <a:pos x="14" y="272"/>
                </a:cxn>
                <a:cxn ang="0">
                  <a:pos x="102" y="144"/>
                </a:cxn>
                <a:cxn ang="0">
                  <a:pos x="150" y="96"/>
                </a:cxn>
                <a:cxn ang="0">
                  <a:pos x="198" y="64"/>
                </a:cxn>
                <a:cxn ang="0">
                  <a:pos x="350" y="0"/>
                </a:cxn>
                <a:cxn ang="0">
                  <a:pos x="534" y="8"/>
                </a:cxn>
                <a:cxn ang="0">
                  <a:pos x="662" y="96"/>
                </a:cxn>
                <a:cxn ang="0">
                  <a:pos x="710" y="200"/>
                </a:cxn>
                <a:cxn ang="0">
                  <a:pos x="702" y="400"/>
                </a:cxn>
                <a:cxn ang="0">
                  <a:pos x="678" y="448"/>
                </a:cxn>
                <a:cxn ang="0">
                  <a:pos x="550" y="632"/>
                </a:cxn>
                <a:cxn ang="0">
                  <a:pos x="518" y="656"/>
                </a:cxn>
                <a:cxn ang="0">
                  <a:pos x="470" y="664"/>
                </a:cxn>
                <a:cxn ang="0">
                  <a:pos x="518" y="680"/>
                </a:cxn>
                <a:cxn ang="0">
                  <a:pos x="566" y="696"/>
                </a:cxn>
                <a:cxn ang="0">
                  <a:pos x="574" y="720"/>
                </a:cxn>
                <a:cxn ang="0">
                  <a:pos x="526" y="736"/>
                </a:cxn>
                <a:cxn ang="0">
                  <a:pos x="502" y="752"/>
                </a:cxn>
                <a:cxn ang="0">
                  <a:pos x="454" y="768"/>
                </a:cxn>
                <a:cxn ang="0">
                  <a:pos x="438" y="712"/>
                </a:cxn>
                <a:cxn ang="0">
                  <a:pos x="246" y="688"/>
                </a:cxn>
                <a:cxn ang="0">
                  <a:pos x="134" y="648"/>
                </a:cxn>
                <a:cxn ang="0">
                  <a:pos x="110" y="624"/>
                </a:cxn>
                <a:cxn ang="0">
                  <a:pos x="78" y="576"/>
                </a:cxn>
                <a:cxn ang="0">
                  <a:pos x="54" y="464"/>
                </a:cxn>
                <a:cxn ang="0">
                  <a:pos x="30" y="408"/>
                </a:cxn>
                <a:cxn ang="0">
                  <a:pos x="22" y="384"/>
                </a:cxn>
                <a:cxn ang="0">
                  <a:pos x="14" y="416"/>
                </a:cxn>
              </a:cxnLst>
              <a:rect l="0" t="0" r="r" b="b"/>
              <a:pathLst>
                <a:path w="710" h="768">
                  <a:moveTo>
                    <a:pt x="14" y="416"/>
                  </a:moveTo>
                  <a:cubicBezTo>
                    <a:pt x="6" y="353"/>
                    <a:pt x="0" y="339"/>
                    <a:pt x="14" y="272"/>
                  </a:cubicBezTo>
                  <a:cubicBezTo>
                    <a:pt x="24" y="227"/>
                    <a:pt x="72" y="178"/>
                    <a:pt x="102" y="144"/>
                  </a:cubicBezTo>
                  <a:cubicBezTo>
                    <a:pt x="117" y="127"/>
                    <a:pt x="134" y="112"/>
                    <a:pt x="150" y="96"/>
                  </a:cubicBezTo>
                  <a:cubicBezTo>
                    <a:pt x="164" y="82"/>
                    <a:pt x="198" y="64"/>
                    <a:pt x="198" y="64"/>
                  </a:cubicBezTo>
                  <a:cubicBezTo>
                    <a:pt x="231" y="14"/>
                    <a:pt x="294" y="7"/>
                    <a:pt x="350" y="0"/>
                  </a:cubicBezTo>
                  <a:cubicBezTo>
                    <a:pt x="411" y="3"/>
                    <a:pt x="473" y="1"/>
                    <a:pt x="534" y="8"/>
                  </a:cubicBezTo>
                  <a:cubicBezTo>
                    <a:pt x="582" y="13"/>
                    <a:pt x="624" y="71"/>
                    <a:pt x="662" y="96"/>
                  </a:cubicBezTo>
                  <a:cubicBezTo>
                    <a:pt x="691" y="140"/>
                    <a:pt x="698" y="151"/>
                    <a:pt x="710" y="200"/>
                  </a:cubicBezTo>
                  <a:cubicBezTo>
                    <a:pt x="707" y="267"/>
                    <a:pt x="707" y="333"/>
                    <a:pt x="702" y="400"/>
                  </a:cubicBezTo>
                  <a:cubicBezTo>
                    <a:pt x="700" y="423"/>
                    <a:pt x="688" y="428"/>
                    <a:pt x="678" y="448"/>
                  </a:cubicBezTo>
                  <a:cubicBezTo>
                    <a:pt x="646" y="512"/>
                    <a:pt x="626" y="607"/>
                    <a:pt x="550" y="632"/>
                  </a:cubicBezTo>
                  <a:cubicBezTo>
                    <a:pt x="539" y="640"/>
                    <a:pt x="530" y="651"/>
                    <a:pt x="518" y="656"/>
                  </a:cubicBezTo>
                  <a:cubicBezTo>
                    <a:pt x="503" y="662"/>
                    <a:pt x="470" y="648"/>
                    <a:pt x="470" y="664"/>
                  </a:cubicBezTo>
                  <a:cubicBezTo>
                    <a:pt x="470" y="681"/>
                    <a:pt x="502" y="675"/>
                    <a:pt x="518" y="680"/>
                  </a:cubicBezTo>
                  <a:cubicBezTo>
                    <a:pt x="534" y="685"/>
                    <a:pt x="566" y="696"/>
                    <a:pt x="566" y="696"/>
                  </a:cubicBezTo>
                  <a:cubicBezTo>
                    <a:pt x="569" y="704"/>
                    <a:pt x="580" y="714"/>
                    <a:pt x="574" y="720"/>
                  </a:cubicBezTo>
                  <a:cubicBezTo>
                    <a:pt x="562" y="732"/>
                    <a:pt x="542" y="731"/>
                    <a:pt x="526" y="736"/>
                  </a:cubicBezTo>
                  <a:cubicBezTo>
                    <a:pt x="517" y="739"/>
                    <a:pt x="511" y="748"/>
                    <a:pt x="502" y="752"/>
                  </a:cubicBezTo>
                  <a:cubicBezTo>
                    <a:pt x="487" y="759"/>
                    <a:pt x="454" y="768"/>
                    <a:pt x="454" y="768"/>
                  </a:cubicBezTo>
                  <a:cubicBezTo>
                    <a:pt x="448" y="750"/>
                    <a:pt x="453" y="725"/>
                    <a:pt x="438" y="712"/>
                  </a:cubicBezTo>
                  <a:cubicBezTo>
                    <a:pt x="407" y="685"/>
                    <a:pt x="256" y="689"/>
                    <a:pt x="246" y="688"/>
                  </a:cubicBezTo>
                  <a:cubicBezTo>
                    <a:pt x="207" y="680"/>
                    <a:pt x="166" y="674"/>
                    <a:pt x="134" y="648"/>
                  </a:cubicBezTo>
                  <a:cubicBezTo>
                    <a:pt x="125" y="641"/>
                    <a:pt x="117" y="633"/>
                    <a:pt x="110" y="624"/>
                  </a:cubicBezTo>
                  <a:cubicBezTo>
                    <a:pt x="98" y="609"/>
                    <a:pt x="78" y="576"/>
                    <a:pt x="78" y="576"/>
                  </a:cubicBezTo>
                  <a:cubicBezTo>
                    <a:pt x="66" y="506"/>
                    <a:pt x="74" y="544"/>
                    <a:pt x="54" y="464"/>
                  </a:cubicBezTo>
                  <a:cubicBezTo>
                    <a:pt x="37" y="397"/>
                    <a:pt x="58" y="463"/>
                    <a:pt x="30" y="408"/>
                  </a:cubicBezTo>
                  <a:cubicBezTo>
                    <a:pt x="26" y="400"/>
                    <a:pt x="30" y="380"/>
                    <a:pt x="22" y="384"/>
                  </a:cubicBezTo>
                  <a:cubicBezTo>
                    <a:pt x="12" y="389"/>
                    <a:pt x="17" y="405"/>
                    <a:pt x="14" y="416"/>
                  </a:cubicBezTo>
                  <a:close/>
                </a:path>
              </a:pathLst>
            </a:custGeom>
            <a:solidFill>
              <a:schemeClr val="accent2">
                <a:alpha val="50000"/>
              </a:schemeClr>
            </a:solidFill>
            <a:ln w="9525">
              <a:noFill/>
              <a:round/>
            </a:ln>
            <a:effectLst/>
          </p:spPr>
          <p:txBody>
            <a:bodyPr/>
            <a:lstStyle/>
            <a:p>
              <a:pPr>
                <a:defRPr/>
              </a:pPr>
              <a:endParaRPr lang="zh-CN" altLang="en-US" sz="1800" b="1">
                <a:solidFill>
                  <a:srgbClr val="006699"/>
                </a:solidFill>
                <a:latin typeface="Verdana" panose="020B0604030504040204" pitchFamily="34" charset="0"/>
                <a:ea typeface="宋体" panose="02010600030101010101" pitchFamily="2" charset="-122"/>
              </a:endParaRPr>
            </a:p>
          </p:txBody>
        </p:sp>
        <p:grpSp>
          <p:nvGrpSpPr>
            <p:cNvPr id="14352" name="Group 9"/>
            <p:cNvGrpSpPr/>
            <p:nvPr/>
          </p:nvGrpSpPr>
          <p:grpSpPr bwMode="auto">
            <a:xfrm rot="416244">
              <a:off x="9" y="1746"/>
              <a:ext cx="1771" cy="1741"/>
              <a:chOff x="41" y="2787"/>
              <a:chExt cx="902" cy="833"/>
            </a:xfrm>
          </p:grpSpPr>
          <p:sp>
            <p:nvSpPr>
              <p:cNvPr id="180234" name="Freeform 10"/>
              <p:cNvSpPr/>
              <p:nvPr userDrawn="1"/>
            </p:nvSpPr>
            <p:spPr bwMode="ltGray">
              <a:xfrm rot="373331" flipH="1">
                <a:off x="125" y="2787"/>
                <a:ext cx="313" cy="303"/>
              </a:xfrm>
              <a:custGeom>
                <a:avLst/>
                <a:gdLst/>
                <a:ahLst/>
                <a:cxnLst>
                  <a:cxn ang="0">
                    <a:pos x="46" y="210"/>
                  </a:cxn>
                  <a:cxn ang="0">
                    <a:pos x="37" y="198"/>
                  </a:cxn>
                  <a:cxn ang="0">
                    <a:pos x="26" y="181"/>
                  </a:cxn>
                  <a:cxn ang="0">
                    <a:pos x="15" y="159"/>
                  </a:cxn>
                  <a:cxn ang="0">
                    <a:pos x="5" y="135"/>
                  </a:cxn>
                  <a:cxn ang="0">
                    <a:pos x="0" y="109"/>
                  </a:cxn>
                  <a:cxn ang="0">
                    <a:pos x="1" y="82"/>
                  </a:cxn>
                  <a:cxn ang="0">
                    <a:pos x="9" y="57"/>
                  </a:cxn>
                  <a:cxn ang="0">
                    <a:pos x="27" y="35"/>
                  </a:cxn>
                  <a:cxn ang="0">
                    <a:pos x="45" y="22"/>
                  </a:cxn>
                  <a:cxn ang="0">
                    <a:pos x="60" y="12"/>
                  </a:cxn>
                  <a:cxn ang="0">
                    <a:pos x="72" y="7"/>
                  </a:cxn>
                  <a:cxn ang="0">
                    <a:pos x="81" y="5"/>
                  </a:cxn>
                  <a:cxn ang="0">
                    <a:pos x="88" y="5"/>
                  </a:cxn>
                  <a:cxn ang="0">
                    <a:pos x="104" y="0"/>
                  </a:cxn>
                  <a:cxn ang="0">
                    <a:pos x="148" y="8"/>
                  </a:cxn>
                  <a:cxn ang="0">
                    <a:pos x="160" y="12"/>
                  </a:cxn>
                  <a:cxn ang="0">
                    <a:pos x="172" y="15"/>
                  </a:cxn>
                  <a:cxn ang="0">
                    <a:pos x="182" y="19"/>
                  </a:cxn>
                  <a:cxn ang="0">
                    <a:pos x="190" y="23"/>
                  </a:cxn>
                  <a:cxn ang="0">
                    <a:pos x="198" y="27"/>
                  </a:cxn>
                  <a:cxn ang="0">
                    <a:pos x="205" y="32"/>
                  </a:cxn>
                  <a:cxn ang="0">
                    <a:pos x="211" y="38"/>
                  </a:cxn>
                  <a:cxn ang="0">
                    <a:pos x="217" y="45"/>
                  </a:cxn>
                  <a:cxn ang="0">
                    <a:pos x="205" y="40"/>
                  </a:cxn>
                  <a:cxn ang="0">
                    <a:pos x="194" y="36"/>
                  </a:cxn>
                  <a:cxn ang="0">
                    <a:pos x="183" y="33"/>
                  </a:cxn>
                  <a:cxn ang="0">
                    <a:pos x="172" y="30"/>
                  </a:cxn>
                  <a:cxn ang="0">
                    <a:pos x="163" y="27"/>
                  </a:cxn>
                  <a:cxn ang="0">
                    <a:pos x="153" y="26"/>
                  </a:cxn>
                  <a:cxn ang="0">
                    <a:pos x="143" y="24"/>
                  </a:cxn>
                  <a:cxn ang="0">
                    <a:pos x="134" y="24"/>
                  </a:cxn>
                  <a:cxn ang="0">
                    <a:pos x="125" y="24"/>
                  </a:cxn>
                  <a:cxn ang="0">
                    <a:pos x="116" y="25"/>
                  </a:cxn>
                  <a:cxn ang="0">
                    <a:pos x="107" y="27"/>
                  </a:cxn>
                  <a:cxn ang="0">
                    <a:pos x="99" y="29"/>
                  </a:cxn>
                  <a:cxn ang="0">
                    <a:pos x="91" y="33"/>
                  </a:cxn>
                  <a:cxn ang="0">
                    <a:pos x="82" y="36"/>
                  </a:cxn>
                  <a:cxn ang="0">
                    <a:pos x="74" y="41"/>
                  </a:cxn>
                  <a:cxn ang="0">
                    <a:pos x="66" y="46"/>
                  </a:cxn>
                  <a:cxn ang="0">
                    <a:pos x="52" y="61"/>
                  </a:cxn>
                  <a:cxn ang="0">
                    <a:pos x="42" y="80"/>
                  </a:cxn>
                  <a:cxn ang="0">
                    <a:pos x="37" y="103"/>
                  </a:cxn>
                  <a:cxn ang="0">
                    <a:pos x="35" y="126"/>
                  </a:cxn>
                  <a:cxn ang="0">
                    <a:pos x="35" y="151"/>
                  </a:cxn>
                  <a:cxn ang="0">
                    <a:pos x="38" y="174"/>
                  </a:cxn>
                  <a:cxn ang="0">
                    <a:pos x="41" y="194"/>
                  </a:cxn>
                  <a:cxn ang="0">
                    <a:pos x="46" y="210"/>
                  </a:cxn>
                </a:cxnLst>
                <a:rect l="0" t="0" r="r" b="b"/>
                <a:pathLst>
                  <a:path w="217" h="210">
                    <a:moveTo>
                      <a:pt x="46" y="210"/>
                    </a:moveTo>
                    <a:lnTo>
                      <a:pt x="37" y="198"/>
                    </a:lnTo>
                    <a:lnTo>
                      <a:pt x="26" y="181"/>
                    </a:lnTo>
                    <a:lnTo>
                      <a:pt x="15" y="159"/>
                    </a:lnTo>
                    <a:lnTo>
                      <a:pt x="5" y="135"/>
                    </a:lnTo>
                    <a:lnTo>
                      <a:pt x="0" y="109"/>
                    </a:lnTo>
                    <a:lnTo>
                      <a:pt x="1" y="82"/>
                    </a:lnTo>
                    <a:lnTo>
                      <a:pt x="9" y="57"/>
                    </a:lnTo>
                    <a:lnTo>
                      <a:pt x="27" y="35"/>
                    </a:lnTo>
                    <a:lnTo>
                      <a:pt x="45" y="22"/>
                    </a:lnTo>
                    <a:lnTo>
                      <a:pt x="60" y="12"/>
                    </a:lnTo>
                    <a:lnTo>
                      <a:pt x="72" y="7"/>
                    </a:lnTo>
                    <a:lnTo>
                      <a:pt x="81" y="5"/>
                    </a:lnTo>
                    <a:lnTo>
                      <a:pt x="88" y="5"/>
                    </a:lnTo>
                    <a:lnTo>
                      <a:pt x="104" y="0"/>
                    </a:lnTo>
                    <a:lnTo>
                      <a:pt x="148" y="8"/>
                    </a:lnTo>
                    <a:lnTo>
                      <a:pt x="160" y="12"/>
                    </a:lnTo>
                    <a:lnTo>
                      <a:pt x="172" y="15"/>
                    </a:lnTo>
                    <a:lnTo>
                      <a:pt x="182" y="19"/>
                    </a:lnTo>
                    <a:lnTo>
                      <a:pt x="190" y="23"/>
                    </a:lnTo>
                    <a:lnTo>
                      <a:pt x="198" y="27"/>
                    </a:lnTo>
                    <a:lnTo>
                      <a:pt x="205" y="32"/>
                    </a:lnTo>
                    <a:lnTo>
                      <a:pt x="211" y="38"/>
                    </a:lnTo>
                    <a:lnTo>
                      <a:pt x="217" y="45"/>
                    </a:lnTo>
                    <a:lnTo>
                      <a:pt x="205" y="40"/>
                    </a:lnTo>
                    <a:lnTo>
                      <a:pt x="194" y="36"/>
                    </a:lnTo>
                    <a:lnTo>
                      <a:pt x="183" y="33"/>
                    </a:lnTo>
                    <a:lnTo>
                      <a:pt x="172" y="30"/>
                    </a:lnTo>
                    <a:lnTo>
                      <a:pt x="163" y="27"/>
                    </a:lnTo>
                    <a:lnTo>
                      <a:pt x="153" y="26"/>
                    </a:lnTo>
                    <a:lnTo>
                      <a:pt x="143" y="24"/>
                    </a:lnTo>
                    <a:lnTo>
                      <a:pt x="134" y="24"/>
                    </a:lnTo>
                    <a:lnTo>
                      <a:pt x="125" y="24"/>
                    </a:lnTo>
                    <a:lnTo>
                      <a:pt x="116" y="25"/>
                    </a:lnTo>
                    <a:lnTo>
                      <a:pt x="107" y="27"/>
                    </a:lnTo>
                    <a:lnTo>
                      <a:pt x="99" y="29"/>
                    </a:lnTo>
                    <a:lnTo>
                      <a:pt x="91" y="33"/>
                    </a:lnTo>
                    <a:lnTo>
                      <a:pt x="82" y="36"/>
                    </a:lnTo>
                    <a:lnTo>
                      <a:pt x="74" y="41"/>
                    </a:lnTo>
                    <a:lnTo>
                      <a:pt x="66" y="46"/>
                    </a:lnTo>
                    <a:lnTo>
                      <a:pt x="52" y="61"/>
                    </a:lnTo>
                    <a:lnTo>
                      <a:pt x="42" y="80"/>
                    </a:lnTo>
                    <a:lnTo>
                      <a:pt x="37" y="103"/>
                    </a:lnTo>
                    <a:lnTo>
                      <a:pt x="35" y="126"/>
                    </a:lnTo>
                    <a:lnTo>
                      <a:pt x="35" y="151"/>
                    </a:lnTo>
                    <a:lnTo>
                      <a:pt x="38" y="174"/>
                    </a:lnTo>
                    <a:lnTo>
                      <a:pt x="41" y="194"/>
                    </a:lnTo>
                    <a:lnTo>
                      <a:pt x="46" y="210"/>
                    </a:lnTo>
                    <a:close/>
                  </a:path>
                </a:pathLst>
              </a:custGeom>
              <a:solidFill>
                <a:schemeClr val="accent2"/>
              </a:solidFill>
              <a:ln w="9525">
                <a:noFill/>
                <a:round/>
              </a:ln>
            </p:spPr>
            <p:txBody>
              <a:bodyPr/>
              <a:lstStyle/>
              <a:p>
                <a:pPr>
                  <a:defRPr/>
                </a:pPr>
                <a:endParaRPr lang="zh-CN" altLang="en-US" sz="1800" b="1">
                  <a:solidFill>
                    <a:srgbClr val="006699"/>
                  </a:solidFill>
                  <a:latin typeface="Verdana" panose="020B0604030504040204" pitchFamily="34" charset="0"/>
                  <a:ea typeface="宋体" panose="02010600030101010101" pitchFamily="2" charset="-122"/>
                </a:endParaRPr>
              </a:p>
            </p:txBody>
          </p:sp>
          <p:sp>
            <p:nvSpPr>
              <p:cNvPr id="180235" name="Freeform 11"/>
              <p:cNvSpPr/>
              <p:nvPr userDrawn="1"/>
            </p:nvSpPr>
            <p:spPr bwMode="ltGray">
              <a:xfrm rot="373331" flipH="1">
                <a:off x="41" y="2843"/>
                <a:ext cx="262" cy="308"/>
              </a:xfrm>
              <a:custGeom>
                <a:avLst/>
                <a:gdLst/>
                <a:ahLst/>
                <a:cxnLst>
                  <a:cxn ang="0">
                    <a:pos x="109" y="0"/>
                  </a:cxn>
                  <a:cxn ang="0">
                    <a:pos x="112" y="2"/>
                  </a:cxn>
                  <a:cxn ang="0">
                    <a:pos x="118" y="8"/>
                  </a:cxn>
                  <a:cxn ang="0">
                    <a:pos x="127" y="18"/>
                  </a:cxn>
                  <a:cxn ang="0">
                    <a:pos x="137" y="33"/>
                  </a:cxn>
                  <a:cxn ang="0">
                    <a:pos x="145" y="52"/>
                  </a:cxn>
                  <a:cxn ang="0">
                    <a:pos x="150" y="76"/>
                  </a:cxn>
                  <a:cxn ang="0">
                    <a:pos x="150" y="105"/>
                  </a:cxn>
                  <a:cxn ang="0">
                    <a:pos x="144" y="139"/>
                  </a:cxn>
                  <a:cxn ang="0">
                    <a:pos x="140" y="149"/>
                  </a:cxn>
                  <a:cxn ang="0">
                    <a:pos x="136" y="157"/>
                  </a:cxn>
                  <a:cxn ang="0">
                    <a:pos x="131" y="165"/>
                  </a:cxn>
                  <a:cxn ang="0">
                    <a:pos x="125" y="173"/>
                  </a:cxn>
                  <a:cxn ang="0">
                    <a:pos x="117" y="180"/>
                  </a:cxn>
                  <a:cxn ang="0">
                    <a:pos x="110" y="185"/>
                  </a:cxn>
                  <a:cxn ang="0">
                    <a:pos x="102" y="191"/>
                  </a:cxn>
                  <a:cxn ang="0">
                    <a:pos x="92" y="195"/>
                  </a:cxn>
                  <a:cxn ang="0">
                    <a:pos x="82" y="197"/>
                  </a:cxn>
                  <a:cxn ang="0">
                    <a:pos x="72" y="200"/>
                  </a:cxn>
                  <a:cxn ang="0">
                    <a:pos x="61" y="201"/>
                  </a:cxn>
                  <a:cxn ang="0">
                    <a:pos x="49" y="201"/>
                  </a:cxn>
                  <a:cxn ang="0">
                    <a:pos x="37" y="200"/>
                  </a:cxn>
                  <a:cxn ang="0">
                    <a:pos x="25" y="197"/>
                  </a:cxn>
                  <a:cxn ang="0">
                    <a:pos x="12" y="193"/>
                  </a:cxn>
                  <a:cxn ang="0">
                    <a:pos x="0" y="188"/>
                  </a:cxn>
                  <a:cxn ang="0">
                    <a:pos x="11" y="195"/>
                  </a:cxn>
                  <a:cxn ang="0">
                    <a:pos x="22" y="200"/>
                  </a:cxn>
                  <a:cxn ang="0">
                    <a:pos x="33" y="205"/>
                  </a:cxn>
                  <a:cxn ang="0">
                    <a:pos x="43" y="208"/>
                  </a:cxn>
                  <a:cxn ang="0">
                    <a:pos x="53" y="211"/>
                  </a:cxn>
                  <a:cxn ang="0">
                    <a:pos x="63" y="212"/>
                  </a:cxn>
                  <a:cxn ang="0">
                    <a:pos x="73" y="213"/>
                  </a:cxn>
                  <a:cxn ang="0">
                    <a:pos x="83" y="213"/>
                  </a:cxn>
                  <a:cxn ang="0">
                    <a:pos x="91" y="212"/>
                  </a:cxn>
                  <a:cxn ang="0">
                    <a:pos x="100" y="210"/>
                  </a:cxn>
                  <a:cxn ang="0">
                    <a:pos x="108" y="208"/>
                  </a:cxn>
                  <a:cxn ang="0">
                    <a:pos x="116" y="206"/>
                  </a:cxn>
                  <a:cxn ang="0">
                    <a:pos x="123" y="203"/>
                  </a:cxn>
                  <a:cxn ang="0">
                    <a:pos x="130" y="199"/>
                  </a:cxn>
                  <a:cxn ang="0">
                    <a:pos x="136" y="195"/>
                  </a:cxn>
                  <a:cxn ang="0">
                    <a:pos x="142" y="191"/>
                  </a:cxn>
                  <a:cxn ang="0">
                    <a:pos x="158" y="176"/>
                  </a:cxn>
                  <a:cxn ang="0">
                    <a:pos x="169" y="161"/>
                  </a:cxn>
                  <a:cxn ang="0">
                    <a:pos x="176" y="144"/>
                  </a:cxn>
                  <a:cxn ang="0">
                    <a:pos x="179" y="128"/>
                  </a:cxn>
                  <a:cxn ang="0">
                    <a:pos x="181" y="111"/>
                  </a:cxn>
                  <a:cxn ang="0">
                    <a:pos x="181" y="95"/>
                  </a:cxn>
                  <a:cxn ang="0">
                    <a:pos x="182" y="79"/>
                  </a:cxn>
                  <a:cxn ang="0">
                    <a:pos x="173" y="46"/>
                  </a:cxn>
                  <a:cxn ang="0">
                    <a:pos x="156" y="21"/>
                  </a:cxn>
                  <a:cxn ang="0">
                    <a:pos x="151" y="18"/>
                  </a:cxn>
                  <a:cxn ang="0">
                    <a:pos x="147" y="15"/>
                  </a:cxn>
                  <a:cxn ang="0">
                    <a:pos x="142" y="13"/>
                  </a:cxn>
                  <a:cxn ang="0">
                    <a:pos x="138" y="11"/>
                  </a:cxn>
                  <a:cxn ang="0">
                    <a:pos x="132" y="9"/>
                  </a:cxn>
                  <a:cxn ang="0">
                    <a:pos x="126" y="6"/>
                  </a:cxn>
                  <a:cxn ang="0">
                    <a:pos x="119" y="3"/>
                  </a:cxn>
                  <a:cxn ang="0">
                    <a:pos x="109" y="0"/>
                  </a:cxn>
                </a:cxnLst>
                <a:rect l="0" t="0" r="r" b="b"/>
                <a:pathLst>
                  <a:path w="182" h="213">
                    <a:moveTo>
                      <a:pt x="109" y="0"/>
                    </a:moveTo>
                    <a:lnTo>
                      <a:pt x="112" y="2"/>
                    </a:lnTo>
                    <a:lnTo>
                      <a:pt x="118" y="8"/>
                    </a:lnTo>
                    <a:lnTo>
                      <a:pt x="127" y="18"/>
                    </a:lnTo>
                    <a:lnTo>
                      <a:pt x="137" y="33"/>
                    </a:lnTo>
                    <a:lnTo>
                      <a:pt x="145" y="52"/>
                    </a:lnTo>
                    <a:lnTo>
                      <a:pt x="150" y="76"/>
                    </a:lnTo>
                    <a:lnTo>
                      <a:pt x="150" y="105"/>
                    </a:lnTo>
                    <a:lnTo>
                      <a:pt x="144" y="139"/>
                    </a:lnTo>
                    <a:lnTo>
                      <a:pt x="140" y="149"/>
                    </a:lnTo>
                    <a:lnTo>
                      <a:pt x="136" y="157"/>
                    </a:lnTo>
                    <a:lnTo>
                      <a:pt x="131" y="165"/>
                    </a:lnTo>
                    <a:lnTo>
                      <a:pt x="125" y="173"/>
                    </a:lnTo>
                    <a:lnTo>
                      <a:pt x="117" y="180"/>
                    </a:lnTo>
                    <a:lnTo>
                      <a:pt x="110" y="185"/>
                    </a:lnTo>
                    <a:lnTo>
                      <a:pt x="102" y="191"/>
                    </a:lnTo>
                    <a:lnTo>
                      <a:pt x="92" y="195"/>
                    </a:lnTo>
                    <a:lnTo>
                      <a:pt x="82" y="197"/>
                    </a:lnTo>
                    <a:lnTo>
                      <a:pt x="72" y="200"/>
                    </a:lnTo>
                    <a:lnTo>
                      <a:pt x="61" y="201"/>
                    </a:lnTo>
                    <a:lnTo>
                      <a:pt x="49" y="201"/>
                    </a:lnTo>
                    <a:lnTo>
                      <a:pt x="37" y="200"/>
                    </a:lnTo>
                    <a:lnTo>
                      <a:pt x="25" y="197"/>
                    </a:lnTo>
                    <a:lnTo>
                      <a:pt x="12" y="193"/>
                    </a:lnTo>
                    <a:lnTo>
                      <a:pt x="0" y="188"/>
                    </a:lnTo>
                    <a:lnTo>
                      <a:pt x="11" y="195"/>
                    </a:lnTo>
                    <a:lnTo>
                      <a:pt x="22" y="200"/>
                    </a:lnTo>
                    <a:lnTo>
                      <a:pt x="33" y="205"/>
                    </a:lnTo>
                    <a:lnTo>
                      <a:pt x="43" y="208"/>
                    </a:lnTo>
                    <a:lnTo>
                      <a:pt x="53" y="211"/>
                    </a:lnTo>
                    <a:lnTo>
                      <a:pt x="63" y="212"/>
                    </a:lnTo>
                    <a:lnTo>
                      <a:pt x="73" y="213"/>
                    </a:lnTo>
                    <a:lnTo>
                      <a:pt x="83" y="213"/>
                    </a:lnTo>
                    <a:lnTo>
                      <a:pt x="91" y="212"/>
                    </a:lnTo>
                    <a:lnTo>
                      <a:pt x="100" y="210"/>
                    </a:lnTo>
                    <a:lnTo>
                      <a:pt x="108" y="208"/>
                    </a:lnTo>
                    <a:lnTo>
                      <a:pt x="116" y="206"/>
                    </a:lnTo>
                    <a:lnTo>
                      <a:pt x="123" y="203"/>
                    </a:lnTo>
                    <a:lnTo>
                      <a:pt x="130" y="199"/>
                    </a:lnTo>
                    <a:lnTo>
                      <a:pt x="136" y="195"/>
                    </a:lnTo>
                    <a:lnTo>
                      <a:pt x="142" y="191"/>
                    </a:lnTo>
                    <a:lnTo>
                      <a:pt x="158" y="176"/>
                    </a:lnTo>
                    <a:lnTo>
                      <a:pt x="169" y="161"/>
                    </a:lnTo>
                    <a:lnTo>
                      <a:pt x="176" y="144"/>
                    </a:lnTo>
                    <a:lnTo>
                      <a:pt x="179" y="128"/>
                    </a:lnTo>
                    <a:lnTo>
                      <a:pt x="181" y="111"/>
                    </a:lnTo>
                    <a:lnTo>
                      <a:pt x="181" y="95"/>
                    </a:lnTo>
                    <a:lnTo>
                      <a:pt x="182" y="79"/>
                    </a:lnTo>
                    <a:lnTo>
                      <a:pt x="173" y="46"/>
                    </a:lnTo>
                    <a:lnTo>
                      <a:pt x="156" y="21"/>
                    </a:lnTo>
                    <a:lnTo>
                      <a:pt x="151" y="18"/>
                    </a:lnTo>
                    <a:lnTo>
                      <a:pt x="147" y="15"/>
                    </a:lnTo>
                    <a:lnTo>
                      <a:pt x="142" y="13"/>
                    </a:lnTo>
                    <a:lnTo>
                      <a:pt x="138" y="11"/>
                    </a:lnTo>
                    <a:lnTo>
                      <a:pt x="132" y="9"/>
                    </a:lnTo>
                    <a:lnTo>
                      <a:pt x="126" y="6"/>
                    </a:lnTo>
                    <a:lnTo>
                      <a:pt x="119" y="3"/>
                    </a:lnTo>
                    <a:lnTo>
                      <a:pt x="109" y="0"/>
                    </a:lnTo>
                    <a:close/>
                  </a:path>
                </a:pathLst>
              </a:custGeom>
              <a:solidFill>
                <a:schemeClr val="accent2"/>
              </a:solidFill>
              <a:ln w="9525">
                <a:noFill/>
                <a:round/>
              </a:ln>
            </p:spPr>
            <p:txBody>
              <a:bodyPr/>
              <a:lstStyle/>
              <a:p>
                <a:pPr>
                  <a:defRPr/>
                </a:pPr>
                <a:endParaRPr lang="zh-CN" altLang="en-US" sz="1800" b="1">
                  <a:solidFill>
                    <a:srgbClr val="006699"/>
                  </a:solidFill>
                  <a:latin typeface="Verdana" panose="020B0604030504040204" pitchFamily="34" charset="0"/>
                  <a:ea typeface="宋体" panose="02010600030101010101" pitchFamily="2" charset="-122"/>
                </a:endParaRPr>
              </a:p>
            </p:txBody>
          </p:sp>
          <p:sp>
            <p:nvSpPr>
              <p:cNvPr id="180236" name="Freeform 12"/>
              <p:cNvSpPr/>
              <p:nvPr userDrawn="1"/>
            </p:nvSpPr>
            <p:spPr bwMode="ltGray">
              <a:xfrm rot="373331" flipH="1">
                <a:off x="121" y="2907"/>
                <a:ext cx="93" cy="156"/>
              </a:xfrm>
              <a:custGeom>
                <a:avLst/>
                <a:gdLst/>
                <a:ahLst/>
                <a:cxnLst>
                  <a:cxn ang="0">
                    <a:pos x="94" y="0"/>
                  </a:cxn>
                  <a:cxn ang="0">
                    <a:pos x="105" y="9"/>
                  </a:cxn>
                  <a:cxn ang="0">
                    <a:pos x="115" y="27"/>
                  </a:cxn>
                  <a:cxn ang="0">
                    <a:pos x="123" y="50"/>
                  </a:cxn>
                  <a:cxn ang="0">
                    <a:pos x="128" y="78"/>
                  </a:cxn>
                  <a:cxn ang="0">
                    <a:pos x="127" y="111"/>
                  </a:cxn>
                  <a:cxn ang="0">
                    <a:pos x="116" y="145"/>
                  </a:cxn>
                  <a:cxn ang="0">
                    <a:pos x="94" y="181"/>
                  </a:cxn>
                  <a:cxn ang="0">
                    <a:pos x="60" y="217"/>
                  </a:cxn>
                  <a:cxn ang="0">
                    <a:pos x="49" y="213"/>
                  </a:cxn>
                  <a:cxn ang="0">
                    <a:pos x="38" y="210"/>
                  </a:cxn>
                  <a:cxn ang="0">
                    <a:pos x="26" y="205"/>
                  </a:cxn>
                  <a:cxn ang="0">
                    <a:pos x="16" y="201"/>
                  </a:cxn>
                  <a:cxn ang="0">
                    <a:pos x="8" y="196"/>
                  </a:cxn>
                  <a:cxn ang="0">
                    <a:pos x="2" y="190"/>
                  </a:cxn>
                  <a:cxn ang="0">
                    <a:pos x="0" y="183"/>
                  </a:cxn>
                  <a:cxn ang="0">
                    <a:pos x="1" y="178"/>
                  </a:cxn>
                  <a:cxn ang="0">
                    <a:pos x="13" y="171"/>
                  </a:cxn>
                  <a:cxn ang="0">
                    <a:pos x="29" y="161"/>
                  </a:cxn>
                  <a:cxn ang="0">
                    <a:pos x="46" y="150"/>
                  </a:cxn>
                  <a:cxn ang="0">
                    <a:pos x="63" y="134"/>
                  </a:cxn>
                  <a:cxn ang="0">
                    <a:pos x="79" y="112"/>
                  </a:cxn>
                  <a:cxn ang="0">
                    <a:pos x="91" y="83"/>
                  </a:cxn>
                  <a:cxn ang="0">
                    <a:pos x="97" y="46"/>
                  </a:cxn>
                  <a:cxn ang="0">
                    <a:pos x="94" y="0"/>
                  </a:cxn>
                </a:cxnLst>
                <a:rect l="0" t="0" r="r" b="b"/>
                <a:pathLst>
                  <a:path w="128" h="217">
                    <a:moveTo>
                      <a:pt x="94" y="0"/>
                    </a:moveTo>
                    <a:lnTo>
                      <a:pt x="105" y="9"/>
                    </a:lnTo>
                    <a:lnTo>
                      <a:pt x="115" y="27"/>
                    </a:lnTo>
                    <a:lnTo>
                      <a:pt x="123" y="50"/>
                    </a:lnTo>
                    <a:lnTo>
                      <a:pt x="128" y="78"/>
                    </a:lnTo>
                    <a:lnTo>
                      <a:pt x="127" y="111"/>
                    </a:lnTo>
                    <a:lnTo>
                      <a:pt x="116" y="145"/>
                    </a:lnTo>
                    <a:lnTo>
                      <a:pt x="94" y="181"/>
                    </a:lnTo>
                    <a:lnTo>
                      <a:pt x="60" y="217"/>
                    </a:lnTo>
                    <a:lnTo>
                      <a:pt x="49" y="213"/>
                    </a:lnTo>
                    <a:lnTo>
                      <a:pt x="38" y="210"/>
                    </a:lnTo>
                    <a:lnTo>
                      <a:pt x="26" y="205"/>
                    </a:lnTo>
                    <a:lnTo>
                      <a:pt x="16" y="201"/>
                    </a:lnTo>
                    <a:lnTo>
                      <a:pt x="8" y="196"/>
                    </a:lnTo>
                    <a:lnTo>
                      <a:pt x="2" y="190"/>
                    </a:lnTo>
                    <a:lnTo>
                      <a:pt x="0" y="183"/>
                    </a:lnTo>
                    <a:lnTo>
                      <a:pt x="1" y="178"/>
                    </a:lnTo>
                    <a:lnTo>
                      <a:pt x="13" y="171"/>
                    </a:lnTo>
                    <a:lnTo>
                      <a:pt x="29" y="161"/>
                    </a:lnTo>
                    <a:lnTo>
                      <a:pt x="46" y="150"/>
                    </a:lnTo>
                    <a:lnTo>
                      <a:pt x="63" y="134"/>
                    </a:lnTo>
                    <a:lnTo>
                      <a:pt x="79" y="112"/>
                    </a:lnTo>
                    <a:lnTo>
                      <a:pt x="91" y="83"/>
                    </a:lnTo>
                    <a:lnTo>
                      <a:pt x="97" y="46"/>
                    </a:lnTo>
                    <a:lnTo>
                      <a:pt x="94" y="0"/>
                    </a:lnTo>
                    <a:close/>
                  </a:path>
                </a:pathLst>
              </a:custGeom>
              <a:solidFill>
                <a:schemeClr val="accent2"/>
              </a:solidFill>
              <a:ln w="9525">
                <a:noFill/>
                <a:round/>
              </a:ln>
            </p:spPr>
            <p:txBody>
              <a:bodyPr/>
              <a:lstStyle/>
              <a:p>
                <a:pPr>
                  <a:defRPr/>
                </a:pPr>
                <a:endParaRPr lang="zh-CN" altLang="en-US" sz="1800" b="1">
                  <a:solidFill>
                    <a:srgbClr val="006699"/>
                  </a:solidFill>
                  <a:latin typeface="Verdana" panose="020B0604030504040204" pitchFamily="34" charset="0"/>
                  <a:ea typeface="宋体" panose="02010600030101010101" pitchFamily="2" charset="-122"/>
                </a:endParaRPr>
              </a:p>
            </p:txBody>
          </p:sp>
          <p:sp>
            <p:nvSpPr>
              <p:cNvPr id="180237" name="Freeform 13"/>
              <p:cNvSpPr/>
              <p:nvPr userDrawn="1"/>
            </p:nvSpPr>
            <p:spPr bwMode="ltGray">
              <a:xfrm rot="373331" flipH="1">
                <a:off x="313" y="3110"/>
                <a:ext cx="85" cy="93"/>
              </a:xfrm>
              <a:custGeom>
                <a:avLst/>
                <a:gdLst/>
                <a:ahLst/>
                <a:cxnLst>
                  <a:cxn ang="0">
                    <a:pos x="75" y="0"/>
                  </a:cxn>
                  <a:cxn ang="0">
                    <a:pos x="0" y="25"/>
                  </a:cxn>
                  <a:cxn ang="0">
                    <a:pos x="3" y="26"/>
                  </a:cxn>
                  <a:cxn ang="0">
                    <a:pos x="14" y="29"/>
                  </a:cxn>
                  <a:cxn ang="0">
                    <a:pos x="29" y="36"/>
                  </a:cxn>
                  <a:cxn ang="0">
                    <a:pos x="46" y="47"/>
                  </a:cxn>
                  <a:cxn ang="0">
                    <a:pos x="66" y="62"/>
                  </a:cxn>
                  <a:cxn ang="0">
                    <a:pos x="84" y="80"/>
                  </a:cxn>
                  <a:cxn ang="0">
                    <a:pos x="102" y="103"/>
                  </a:cxn>
                  <a:cxn ang="0">
                    <a:pos x="116" y="132"/>
                  </a:cxn>
                  <a:cxn ang="0">
                    <a:pos x="117" y="120"/>
                  </a:cxn>
                  <a:cxn ang="0">
                    <a:pos x="115" y="107"/>
                  </a:cxn>
                  <a:cxn ang="0">
                    <a:pos x="108" y="90"/>
                  </a:cxn>
                  <a:cxn ang="0">
                    <a:pos x="99" y="74"/>
                  </a:cxn>
                  <a:cxn ang="0">
                    <a:pos x="89" y="58"/>
                  </a:cxn>
                  <a:cxn ang="0">
                    <a:pos x="78" y="45"/>
                  </a:cxn>
                  <a:cxn ang="0">
                    <a:pos x="67" y="36"/>
                  </a:cxn>
                  <a:cxn ang="0">
                    <a:pos x="58" y="32"/>
                  </a:cxn>
                  <a:cxn ang="0">
                    <a:pos x="69" y="29"/>
                  </a:cxn>
                  <a:cxn ang="0">
                    <a:pos x="79" y="28"/>
                  </a:cxn>
                  <a:cxn ang="0">
                    <a:pos x="89" y="26"/>
                  </a:cxn>
                  <a:cxn ang="0">
                    <a:pos x="98" y="25"/>
                  </a:cxn>
                  <a:cxn ang="0">
                    <a:pos x="105" y="24"/>
                  </a:cxn>
                  <a:cxn ang="0">
                    <a:pos x="109" y="22"/>
                  </a:cxn>
                  <a:cxn ang="0">
                    <a:pos x="113" y="21"/>
                  </a:cxn>
                  <a:cxn ang="0">
                    <a:pos x="114" y="21"/>
                  </a:cxn>
                  <a:cxn ang="0">
                    <a:pos x="75" y="0"/>
                  </a:cxn>
                </a:cxnLst>
                <a:rect l="0" t="0" r="r" b="b"/>
                <a:pathLst>
                  <a:path w="117" h="132">
                    <a:moveTo>
                      <a:pt x="75" y="0"/>
                    </a:moveTo>
                    <a:lnTo>
                      <a:pt x="0" y="25"/>
                    </a:lnTo>
                    <a:lnTo>
                      <a:pt x="3" y="26"/>
                    </a:lnTo>
                    <a:lnTo>
                      <a:pt x="14" y="29"/>
                    </a:lnTo>
                    <a:lnTo>
                      <a:pt x="29" y="36"/>
                    </a:lnTo>
                    <a:lnTo>
                      <a:pt x="46" y="47"/>
                    </a:lnTo>
                    <a:lnTo>
                      <a:pt x="66" y="62"/>
                    </a:lnTo>
                    <a:lnTo>
                      <a:pt x="84" y="80"/>
                    </a:lnTo>
                    <a:lnTo>
                      <a:pt x="102" y="103"/>
                    </a:lnTo>
                    <a:lnTo>
                      <a:pt x="116" y="132"/>
                    </a:lnTo>
                    <a:lnTo>
                      <a:pt x="117" y="120"/>
                    </a:lnTo>
                    <a:lnTo>
                      <a:pt x="115" y="107"/>
                    </a:lnTo>
                    <a:lnTo>
                      <a:pt x="108" y="90"/>
                    </a:lnTo>
                    <a:lnTo>
                      <a:pt x="99" y="74"/>
                    </a:lnTo>
                    <a:lnTo>
                      <a:pt x="89" y="58"/>
                    </a:lnTo>
                    <a:lnTo>
                      <a:pt x="78" y="45"/>
                    </a:lnTo>
                    <a:lnTo>
                      <a:pt x="67" y="36"/>
                    </a:lnTo>
                    <a:lnTo>
                      <a:pt x="58" y="32"/>
                    </a:lnTo>
                    <a:lnTo>
                      <a:pt x="69" y="29"/>
                    </a:lnTo>
                    <a:lnTo>
                      <a:pt x="79" y="28"/>
                    </a:lnTo>
                    <a:lnTo>
                      <a:pt x="89" y="26"/>
                    </a:lnTo>
                    <a:lnTo>
                      <a:pt x="98" y="25"/>
                    </a:lnTo>
                    <a:lnTo>
                      <a:pt x="105" y="24"/>
                    </a:lnTo>
                    <a:lnTo>
                      <a:pt x="109" y="22"/>
                    </a:lnTo>
                    <a:lnTo>
                      <a:pt x="113" y="21"/>
                    </a:lnTo>
                    <a:lnTo>
                      <a:pt x="114" y="21"/>
                    </a:lnTo>
                    <a:lnTo>
                      <a:pt x="75" y="0"/>
                    </a:lnTo>
                    <a:close/>
                  </a:path>
                </a:pathLst>
              </a:custGeom>
              <a:solidFill>
                <a:schemeClr val="accent2"/>
              </a:solidFill>
              <a:ln w="9525">
                <a:noFill/>
                <a:round/>
              </a:ln>
            </p:spPr>
            <p:txBody>
              <a:bodyPr/>
              <a:lstStyle/>
              <a:p>
                <a:pPr>
                  <a:defRPr/>
                </a:pPr>
                <a:endParaRPr lang="zh-CN" altLang="en-US" sz="1800" b="1">
                  <a:solidFill>
                    <a:srgbClr val="006699"/>
                  </a:solidFill>
                  <a:latin typeface="Verdana" panose="020B0604030504040204" pitchFamily="34" charset="0"/>
                  <a:ea typeface="宋体" panose="02010600030101010101" pitchFamily="2" charset="-122"/>
                </a:endParaRPr>
              </a:p>
            </p:txBody>
          </p:sp>
          <p:sp>
            <p:nvSpPr>
              <p:cNvPr id="180238" name="Freeform 14"/>
              <p:cNvSpPr/>
              <p:nvPr userDrawn="1"/>
            </p:nvSpPr>
            <p:spPr bwMode="ltGray">
              <a:xfrm rot="373331" flipH="1">
                <a:off x="289" y="3133"/>
                <a:ext cx="21" cy="55"/>
              </a:xfrm>
              <a:custGeom>
                <a:avLst/>
                <a:gdLst/>
                <a:ahLst/>
                <a:cxnLst>
                  <a:cxn ang="0">
                    <a:pos x="29" y="0"/>
                  </a:cxn>
                  <a:cxn ang="0">
                    <a:pos x="23" y="0"/>
                  </a:cxn>
                  <a:cxn ang="0">
                    <a:pos x="16" y="4"/>
                  </a:cxn>
                  <a:cxn ang="0">
                    <a:pos x="9" y="9"/>
                  </a:cxn>
                  <a:cxn ang="0">
                    <a:pos x="4" y="19"/>
                  </a:cxn>
                  <a:cxn ang="0">
                    <a:pos x="1" y="30"/>
                  </a:cxn>
                  <a:cxn ang="0">
                    <a:pos x="0" y="44"/>
                  </a:cxn>
                  <a:cxn ang="0">
                    <a:pos x="3" y="60"/>
                  </a:cxn>
                  <a:cxn ang="0">
                    <a:pos x="11" y="77"/>
                  </a:cxn>
                  <a:cxn ang="0">
                    <a:pos x="15" y="53"/>
                  </a:cxn>
                  <a:cxn ang="0">
                    <a:pos x="19" y="37"/>
                  </a:cxn>
                  <a:cxn ang="0">
                    <a:pos x="23" y="22"/>
                  </a:cxn>
                  <a:cxn ang="0">
                    <a:pos x="29" y="0"/>
                  </a:cxn>
                </a:cxnLst>
                <a:rect l="0" t="0" r="r" b="b"/>
                <a:pathLst>
                  <a:path w="29" h="77">
                    <a:moveTo>
                      <a:pt x="29" y="0"/>
                    </a:moveTo>
                    <a:lnTo>
                      <a:pt x="23" y="0"/>
                    </a:lnTo>
                    <a:lnTo>
                      <a:pt x="16" y="4"/>
                    </a:lnTo>
                    <a:lnTo>
                      <a:pt x="9" y="9"/>
                    </a:lnTo>
                    <a:lnTo>
                      <a:pt x="4" y="19"/>
                    </a:lnTo>
                    <a:lnTo>
                      <a:pt x="1" y="30"/>
                    </a:lnTo>
                    <a:lnTo>
                      <a:pt x="0" y="44"/>
                    </a:lnTo>
                    <a:lnTo>
                      <a:pt x="3" y="60"/>
                    </a:lnTo>
                    <a:lnTo>
                      <a:pt x="11" y="77"/>
                    </a:lnTo>
                    <a:lnTo>
                      <a:pt x="15" y="53"/>
                    </a:lnTo>
                    <a:lnTo>
                      <a:pt x="19" y="37"/>
                    </a:lnTo>
                    <a:lnTo>
                      <a:pt x="23" y="22"/>
                    </a:lnTo>
                    <a:lnTo>
                      <a:pt x="29" y="0"/>
                    </a:lnTo>
                    <a:close/>
                  </a:path>
                </a:pathLst>
              </a:custGeom>
              <a:solidFill>
                <a:schemeClr val="accent2"/>
              </a:solidFill>
              <a:ln w="9525">
                <a:noFill/>
                <a:round/>
              </a:ln>
            </p:spPr>
            <p:txBody>
              <a:bodyPr/>
              <a:lstStyle/>
              <a:p>
                <a:pPr>
                  <a:defRPr/>
                </a:pPr>
                <a:endParaRPr lang="zh-CN" altLang="en-US" sz="1800" b="1">
                  <a:solidFill>
                    <a:srgbClr val="006699"/>
                  </a:solidFill>
                  <a:latin typeface="Verdana" panose="020B0604030504040204" pitchFamily="34" charset="0"/>
                  <a:ea typeface="宋体" panose="02010600030101010101" pitchFamily="2" charset="-122"/>
                </a:endParaRPr>
              </a:p>
            </p:txBody>
          </p:sp>
          <p:grpSp>
            <p:nvGrpSpPr>
              <p:cNvPr id="14384" name="Group 15"/>
              <p:cNvGrpSpPr/>
              <p:nvPr userDrawn="1"/>
            </p:nvGrpSpPr>
            <p:grpSpPr bwMode="auto">
              <a:xfrm rot="10886446" flipH="1">
                <a:off x="335" y="3251"/>
                <a:ext cx="608" cy="369"/>
                <a:chOff x="-366" y="1704"/>
                <a:chExt cx="608" cy="369"/>
              </a:xfrm>
            </p:grpSpPr>
            <p:sp>
              <p:nvSpPr>
                <p:cNvPr id="180240" name="Freeform 16"/>
                <p:cNvSpPr/>
                <p:nvPr userDrawn="1"/>
              </p:nvSpPr>
              <p:spPr bwMode="ltGray">
                <a:xfrm rot="4200091">
                  <a:off x="-243" y="1807"/>
                  <a:ext cx="143" cy="390"/>
                </a:xfrm>
                <a:custGeom>
                  <a:avLst/>
                  <a:gdLst/>
                  <a:ahLst/>
                  <a:cxnLst>
                    <a:cxn ang="0">
                      <a:pos x="12" y="44"/>
                    </a:cxn>
                    <a:cxn ang="0">
                      <a:pos x="6" y="72"/>
                    </a:cxn>
                    <a:cxn ang="0">
                      <a:pos x="3" y="99"/>
                    </a:cxn>
                    <a:cxn ang="0">
                      <a:pos x="0" y="125"/>
                    </a:cxn>
                    <a:cxn ang="0">
                      <a:pos x="0" y="151"/>
                    </a:cxn>
                    <a:cxn ang="0">
                      <a:pos x="3" y="180"/>
                    </a:cxn>
                    <a:cxn ang="0">
                      <a:pos x="7" y="211"/>
                    </a:cxn>
                    <a:cxn ang="0">
                      <a:pos x="16" y="247"/>
                    </a:cxn>
                    <a:cxn ang="0">
                      <a:pos x="29" y="287"/>
                    </a:cxn>
                    <a:cxn ang="0">
                      <a:pos x="43" y="325"/>
                    </a:cxn>
                    <a:cxn ang="0">
                      <a:pos x="61" y="364"/>
                    </a:cxn>
                    <a:cxn ang="0">
                      <a:pos x="83" y="406"/>
                    </a:cxn>
                    <a:cxn ang="0">
                      <a:pos x="106" y="446"/>
                    </a:cxn>
                    <a:cxn ang="0">
                      <a:pos x="132" y="483"/>
                    </a:cxn>
                    <a:cxn ang="0">
                      <a:pos x="157" y="516"/>
                    </a:cxn>
                    <a:cxn ang="0">
                      <a:pos x="182" y="544"/>
                    </a:cxn>
                    <a:cxn ang="0">
                      <a:pos x="207" y="564"/>
                    </a:cxn>
                    <a:cxn ang="0">
                      <a:pos x="160" y="501"/>
                    </a:cxn>
                    <a:cxn ang="0">
                      <a:pos x="127" y="448"/>
                    </a:cxn>
                    <a:cxn ang="0">
                      <a:pos x="103" y="405"/>
                    </a:cxn>
                    <a:cxn ang="0">
                      <a:pos x="87" y="368"/>
                    </a:cxn>
                    <a:cxn ang="0">
                      <a:pos x="75" y="337"/>
                    </a:cxn>
                    <a:cxn ang="0">
                      <a:pos x="68" y="309"/>
                    </a:cxn>
                    <a:cxn ang="0">
                      <a:pos x="63" y="285"/>
                    </a:cxn>
                    <a:cxn ang="0">
                      <a:pos x="56" y="261"/>
                    </a:cxn>
                    <a:cxn ang="0">
                      <a:pos x="44" y="205"/>
                    </a:cxn>
                    <a:cxn ang="0">
                      <a:pos x="41" y="140"/>
                    </a:cxn>
                    <a:cxn ang="0">
                      <a:pos x="43" y="68"/>
                    </a:cxn>
                    <a:cxn ang="0">
                      <a:pos x="50" y="0"/>
                    </a:cxn>
                    <a:cxn ang="0">
                      <a:pos x="12" y="44"/>
                    </a:cxn>
                  </a:cxnLst>
                  <a:rect l="0" t="0" r="r" b="b"/>
                  <a:pathLst>
                    <a:path w="207" h="564">
                      <a:moveTo>
                        <a:pt x="12" y="44"/>
                      </a:moveTo>
                      <a:lnTo>
                        <a:pt x="6" y="72"/>
                      </a:lnTo>
                      <a:lnTo>
                        <a:pt x="3" y="99"/>
                      </a:lnTo>
                      <a:lnTo>
                        <a:pt x="0" y="125"/>
                      </a:lnTo>
                      <a:lnTo>
                        <a:pt x="0" y="151"/>
                      </a:lnTo>
                      <a:lnTo>
                        <a:pt x="3" y="180"/>
                      </a:lnTo>
                      <a:lnTo>
                        <a:pt x="7" y="211"/>
                      </a:lnTo>
                      <a:lnTo>
                        <a:pt x="16" y="247"/>
                      </a:lnTo>
                      <a:lnTo>
                        <a:pt x="29" y="287"/>
                      </a:lnTo>
                      <a:lnTo>
                        <a:pt x="43" y="325"/>
                      </a:lnTo>
                      <a:lnTo>
                        <a:pt x="61" y="364"/>
                      </a:lnTo>
                      <a:lnTo>
                        <a:pt x="83" y="406"/>
                      </a:lnTo>
                      <a:lnTo>
                        <a:pt x="106" y="446"/>
                      </a:lnTo>
                      <a:lnTo>
                        <a:pt x="132" y="483"/>
                      </a:lnTo>
                      <a:lnTo>
                        <a:pt x="157" y="516"/>
                      </a:lnTo>
                      <a:lnTo>
                        <a:pt x="182" y="544"/>
                      </a:lnTo>
                      <a:lnTo>
                        <a:pt x="207" y="564"/>
                      </a:lnTo>
                      <a:lnTo>
                        <a:pt x="160" y="501"/>
                      </a:lnTo>
                      <a:lnTo>
                        <a:pt x="127" y="448"/>
                      </a:lnTo>
                      <a:lnTo>
                        <a:pt x="103" y="405"/>
                      </a:lnTo>
                      <a:lnTo>
                        <a:pt x="87" y="368"/>
                      </a:lnTo>
                      <a:lnTo>
                        <a:pt x="75" y="337"/>
                      </a:lnTo>
                      <a:lnTo>
                        <a:pt x="68" y="309"/>
                      </a:lnTo>
                      <a:lnTo>
                        <a:pt x="63" y="285"/>
                      </a:lnTo>
                      <a:lnTo>
                        <a:pt x="56" y="261"/>
                      </a:lnTo>
                      <a:lnTo>
                        <a:pt x="44" y="205"/>
                      </a:lnTo>
                      <a:lnTo>
                        <a:pt x="41" y="140"/>
                      </a:lnTo>
                      <a:lnTo>
                        <a:pt x="43" y="68"/>
                      </a:lnTo>
                      <a:lnTo>
                        <a:pt x="50" y="0"/>
                      </a:lnTo>
                      <a:lnTo>
                        <a:pt x="12" y="44"/>
                      </a:lnTo>
                      <a:close/>
                    </a:path>
                  </a:pathLst>
                </a:custGeom>
                <a:solidFill>
                  <a:schemeClr val="accent2"/>
                </a:solidFill>
                <a:ln w="9525">
                  <a:noFill/>
                  <a:round/>
                </a:ln>
              </p:spPr>
              <p:txBody>
                <a:bodyPr/>
                <a:lstStyle/>
                <a:p>
                  <a:pPr>
                    <a:defRPr/>
                  </a:pPr>
                  <a:endParaRPr lang="zh-CN" altLang="en-US" sz="1800" b="1">
                    <a:solidFill>
                      <a:srgbClr val="006699"/>
                    </a:solidFill>
                    <a:latin typeface="Verdana" panose="020B0604030504040204" pitchFamily="34" charset="0"/>
                    <a:ea typeface="宋体" panose="02010600030101010101" pitchFamily="2" charset="-122"/>
                  </a:endParaRPr>
                </a:p>
              </p:txBody>
            </p:sp>
            <p:sp>
              <p:nvSpPr>
                <p:cNvPr id="180241" name="Freeform 17"/>
                <p:cNvSpPr/>
                <p:nvPr userDrawn="1"/>
              </p:nvSpPr>
              <p:spPr bwMode="ltGray">
                <a:xfrm rot="4200091">
                  <a:off x="124" y="1761"/>
                  <a:ext cx="33" cy="160"/>
                </a:xfrm>
                <a:custGeom>
                  <a:avLst/>
                  <a:gdLst/>
                  <a:ahLst/>
                  <a:cxnLst>
                    <a:cxn ang="0">
                      <a:pos x="0" y="19"/>
                    </a:cxn>
                    <a:cxn ang="0">
                      <a:pos x="14" y="55"/>
                    </a:cxn>
                    <a:cxn ang="0">
                      <a:pos x="22" y="101"/>
                    </a:cxn>
                    <a:cxn ang="0">
                      <a:pos x="24" y="159"/>
                    </a:cxn>
                    <a:cxn ang="0">
                      <a:pos x="19" y="232"/>
                    </a:cxn>
                    <a:cxn ang="0">
                      <a:pos x="45" y="217"/>
                    </a:cxn>
                    <a:cxn ang="0">
                      <a:pos x="47" y="178"/>
                    </a:cxn>
                    <a:cxn ang="0">
                      <a:pos x="47" y="140"/>
                    </a:cxn>
                    <a:cxn ang="0">
                      <a:pos x="45" y="103"/>
                    </a:cxn>
                    <a:cxn ang="0">
                      <a:pos x="41" y="71"/>
                    </a:cxn>
                    <a:cxn ang="0">
                      <a:pos x="36" y="52"/>
                    </a:cxn>
                    <a:cxn ang="0">
                      <a:pos x="29" y="34"/>
                    </a:cxn>
                    <a:cxn ang="0">
                      <a:pos x="22" y="17"/>
                    </a:cxn>
                    <a:cxn ang="0">
                      <a:pos x="13" y="0"/>
                    </a:cxn>
                    <a:cxn ang="0">
                      <a:pos x="0" y="19"/>
                    </a:cxn>
                  </a:cxnLst>
                  <a:rect l="0" t="0" r="r" b="b"/>
                  <a:pathLst>
                    <a:path w="47" h="232">
                      <a:moveTo>
                        <a:pt x="0" y="19"/>
                      </a:moveTo>
                      <a:lnTo>
                        <a:pt x="14" y="55"/>
                      </a:lnTo>
                      <a:lnTo>
                        <a:pt x="22" y="101"/>
                      </a:lnTo>
                      <a:lnTo>
                        <a:pt x="24" y="159"/>
                      </a:lnTo>
                      <a:lnTo>
                        <a:pt x="19" y="232"/>
                      </a:lnTo>
                      <a:lnTo>
                        <a:pt x="45" y="217"/>
                      </a:lnTo>
                      <a:lnTo>
                        <a:pt x="47" y="178"/>
                      </a:lnTo>
                      <a:lnTo>
                        <a:pt x="47" y="140"/>
                      </a:lnTo>
                      <a:lnTo>
                        <a:pt x="45" y="103"/>
                      </a:lnTo>
                      <a:lnTo>
                        <a:pt x="41" y="71"/>
                      </a:lnTo>
                      <a:lnTo>
                        <a:pt x="36" y="52"/>
                      </a:lnTo>
                      <a:lnTo>
                        <a:pt x="29" y="34"/>
                      </a:lnTo>
                      <a:lnTo>
                        <a:pt x="22" y="17"/>
                      </a:lnTo>
                      <a:lnTo>
                        <a:pt x="13" y="0"/>
                      </a:lnTo>
                      <a:lnTo>
                        <a:pt x="0" y="19"/>
                      </a:lnTo>
                      <a:close/>
                    </a:path>
                  </a:pathLst>
                </a:custGeom>
                <a:solidFill>
                  <a:schemeClr val="accent2"/>
                </a:solidFill>
                <a:ln w="9525">
                  <a:noFill/>
                  <a:round/>
                </a:ln>
              </p:spPr>
              <p:txBody>
                <a:bodyPr/>
                <a:lstStyle/>
                <a:p>
                  <a:pPr>
                    <a:defRPr/>
                  </a:pPr>
                  <a:endParaRPr lang="zh-CN" altLang="en-US" sz="1800" b="1">
                    <a:solidFill>
                      <a:srgbClr val="006699"/>
                    </a:solidFill>
                    <a:latin typeface="Verdana" panose="020B0604030504040204" pitchFamily="34" charset="0"/>
                    <a:ea typeface="宋体" panose="02010600030101010101" pitchFamily="2" charset="-122"/>
                  </a:endParaRPr>
                </a:p>
              </p:txBody>
            </p:sp>
            <p:sp>
              <p:nvSpPr>
                <p:cNvPr id="180242" name="Freeform 18"/>
                <p:cNvSpPr/>
                <p:nvPr userDrawn="1"/>
              </p:nvSpPr>
              <p:spPr bwMode="ltGray">
                <a:xfrm rot="4200091">
                  <a:off x="185" y="1723"/>
                  <a:ext cx="60" cy="27"/>
                </a:xfrm>
                <a:custGeom>
                  <a:avLst/>
                  <a:gdLst/>
                  <a:ahLst/>
                  <a:cxnLst>
                    <a:cxn ang="0">
                      <a:pos x="87" y="22"/>
                    </a:cxn>
                    <a:cxn ang="0">
                      <a:pos x="77" y="17"/>
                    </a:cxn>
                    <a:cxn ang="0">
                      <a:pos x="68" y="12"/>
                    </a:cxn>
                    <a:cxn ang="0">
                      <a:pos x="58" y="7"/>
                    </a:cxn>
                    <a:cxn ang="0">
                      <a:pos x="47" y="5"/>
                    </a:cxn>
                    <a:cxn ang="0">
                      <a:pos x="37" y="3"/>
                    </a:cxn>
                    <a:cxn ang="0">
                      <a:pos x="26" y="2"/>
                    </a:cxn>
                    <a:cxn ang="0">
                      <a:pos x="13" y="0"/>
                    </a:cxn>
                    <a:cxn ang="0">
                      <a:pos x="0" y="2"/>
                    </a:cxn>
                    <a:cxn ang="0">
                      <a:pos x="6" y="6"/>
                    </a:cxn>
                    <a:cxn ang="0">
                      <a:pos x="14" y="10"/>
                    </a:cxn>
                    <a:cxn ang="0">
                      <a:pos x="22" y="14"/>
                    </a:cxn>
                    <a:cxn ang="0">
                      <a:pos x="33" y="18"/>
                    </a:cxn>
                    <a:cxn ang="0">
                      <a:pos x="42" y="22"/>
                    </a:cxn>
                    <a:cxn ang="0">
                      <a:pos x="52" y="27"/>
                    </a:cxn>
                    <a:cxn ang="0">
                      <a:pos x="64" y="33"/>
                    </a:cxn>
                    <a:cxn ang="0">
                      <a:pos x="74" y="40"/>
                    </a:cxn>
                    <a:cxn ang="0">
                      <a:pos x="87" y="22"/>
                    </a:cxn>
                  </a:cxnLst>
                  <a:rect l="0" t="0" r="r" b="b"/>
                  <a:pathLst>
                    <a:path w="87" h="40">
                      <a:moveTo>
                        <a:pt x="87" y="22"/>
                      </a:moveTo>
                      <a:lnTo>
                        <a:pt x="77" y="17"/>
                      </a:lnTo>
                      <a:lnTo>
                        <a:pt x="68" y="12"/>
                      </a:lnTo>
                      <a:lnTo>
                        <a:pt x="58" y="7"/>
                      </a:lnTo>
                      <a:lnTo>
                        <a:pt x="47" y="5"/>
                      </a:lnTo>
                      <a:lnTo>
                        <a:pt x="37" y="3"/>
                      </a:lnTo>
                      <a:lnTo>
                        <a:pt x="26" y="2"/>
                      </a:lnTo>
                      <a:lnTo>
                        <a:pt x="13" y="0"/>
                      </a:lnTo>
                      <a:lnTo>
                        <a:pt x="0" y="2"/>
                      </a:lnTo>
                      <a:lnTo>
                        <a:pt x="6" y="6"/>
                      </a:lnTo>
                      <a:lnTo>
                        <a:pt x="14" y="10"/>
                      </a:lnTo>
                      <a:lnTo>
                        <a:pt x="22" y="14"/>
                      </a:lnTo>
                      <a:lnTo>
                        <a:pt x="33" y="18"/>
                      </a:lnTo>
                      <a:lnTo>
                        <a:pt x="42" y="22"/>
                      </a:lnTo>
                      <a:lnTo>
                        <a:pt x="52" y="27"/>
                      </a:lnTo>
                      <a:lnTo>
                        <a:pt x="64" y="33"/>
                      </a:lnTo>
                      <a:lnTo>
                        <a:pt x="74" y="40"/>
                      </a:lnTo>
                      <a:lnTo>
                        <a:pt x="87" y="22"/>
                      </a:lnTo>
                      <a:close/>
                    </a:path>
                  </a:pathLst>
                </a:custGeom>
                <a:solidFill>
                  <a:schemeClr val="accent2"/>
                </a:solidFill>
                <a:ln w="9525">
                  <a:noFill/>
                  <a:round/>
                </a:ln>
              </p:spPr>
              <p:txBody>
                <a:bodyPr/>
                <a:lstStyle/>
                <a:p>
                  <a:pPr>
                    <a:defRPr/>
                  </a:pPr>
                  <a:endParaRPr lang="zh-CN" altLang="en-US" sz="1800" b="1">
                    <a:solidFill>
                      <a:srgbClr val="006699"/>
                    </a:solidFill>
                    <a:latin typeface="Verdana" panose="020B0604030504040204" pitchFamily="34" charset="0"/>
                    <a:ea typeface="宋体" panose="02010600030101010101" pitchFamily="2" charset="-122"/>
                  </a:endParaRPr>
                </a:p>
              </p:txBody>
            </p:sp>
          </p:grpSp>
        </p:grpSp>
        <p:grpSp>
          <p:nvGrpSpPr>
            <p:cNvPr id="14353" name="Group 19"/>
            <p:cNvGrpSpPr/>
            <p:nvPr/>
          </p:nvGrpSpPr>
          <p:grpSpPr bwMode="auto">
            <a:xfrm rot="6248562">
              <a:off x="343" y="3854"/>
              <a:ext cx="392" cy="424"/>
              <a:chOff x="1727" y="866"/>
              <a:chExt cx="129" cy="157"/>
            </a:xfrm>
          </p:grpSpPr>
          <p:sp>
            <p:nvSpPr>
              <p:cNvPr id="180244" name="Freeform 20"/>
              <p:cNvSpPr/>
              <p:nvPr userDrawn="1"/>
            </p:nvSpPr>
            <p:spPr bwMode="ltGray">
              <a:xfrm>
                <a:off x="1727" y="868"/>
                <a:ext cx="41" cy="59"/>
              </a:xfrm>
              <a:custGeom>
                <a:avLst/>
                <a:gdLst/>
                <a:ahLst/>
                <a:cxnLst>
                  <a:cxn ang="0">
                    <a:pos x="83" y="28"/>
                  </a:cxn>
                  <a:cxn ang="0">
                    <a:pos x="27" y="0"/>
                  </a:cxn>
                  <a:cxn ang="0">
                    <a:pos x="0" y="117"/>
                  </a:cxn>
                  <a:cxn ang="0">
                    <a:pos x="83" y="28"/>
                  </a:cxn>
                </a:cxnLst>
                <a:rect l="0" t="0" r="r" b="b"/>
                <a:pathLst>
                  <a:path w="83" h="117">
                    <a:moveTo>
                      <a:pt x="83" y="28"/>
                    </a:moveTo>
                    <a:lnTo>
                      <a:pt x="27" y="0"/>
                    </a:lnTo>
                    <a:lnTo>
                      <a:pt x="0" y="117"/>
                    </a:lnTo>
                    <a:lnTo>
                      <a:pt x="83" y="28"/>
                    </a:lnTo>
                    <a:close/>
                  </a:path>
                </a:pathLst>
              </a:custGeom>
              <a:solidFill>
                <a:schemeClr val="bg2"/>
              </a:solidFill>
              <a:ln w="9525">
                <a:noFill/>
                <a:round/>
              </a:ln>
            </p:spPr>
            <p:txBody>
              <a:bodyPr/>
              <a:lstStyle/>
              <a:p>
                <a:pPr>
                  <a:defRPr/>
                </a:pPr>
                <a:endParaRPr lang="zh-CN" altLang="en-US" sz="1800" b="1">
                  <a:solidFill>
                    <a:srgbClr val="006699"/>
                  </a:solidFill>
                  <a:latin typeface="Verdana" panose="020B0604030504040204" pitchFamily="34" charset="0"/>
                  <a:ea typeface="宋体" panose="02010600030101010101" pitchFamily="2" charset="-122"/>
                </a:endParaRPr>
              </a:p>
            </p:txBody>
          </p:sp>
          <p:sp>
            <p:nvSpPr>
              <p:cNvPr id="180245" name="Freeform 21"/>
              <p:cNvSpPr/>
              <p:nvPr userDrawn="1"/>
            </p:nvSpPr>
            <p:spPr bwMode="ltGray">
              <a:xfrm>
                <a:off x="1786" y="896"/>
                <a:ext cx="70" cy="49"/>
              </a:xfrm>
              <a:custGeom>
                <a:avLst/>
                <a:gdLst/>
                <a:ahLst/>
                <a:cxnLst>
                  <a:cxn ang="0">
                    <a:pos x="0" y="98"/>
                  </a:cxn>
                  <a:cxn ang="0">
                    <a:pos x="118" y="0"/>
                  </a:cxn>
                  <a:cxn ang="0">
                    <a:pos x="140" y="49"/>
                  </a:cxn>
                  <a:cxn ang="0">
                    <a:pos x="0" y="98"/>
                  </a:cxn>
                </a:cxnLst>
                <a:rect l="0" t="0" r="r" b="b"/>
                <a:pathLst>
                  <a:path w="140" h="98">
                    <a:moveTo>
                      <a:pt x="0" y="98"/>
                    </a:moveTo>
                    <a:lnTo>
                      <a:pt x="118" y="0"/>
                    </a:lnTo>
                    <a:lnTo>
                      <a:pt x="140" y="49"/>
                    </a:lnTo>
                    <a:lnTo>
                      <a:pt x="0" y="98"/>
                    </a:lnTo>
                    <a:close/>
                  </a:path>
                </a:pathLst>
              </a:custGeom>
              <a:solidFill>
                <a:schemeClr val="bg2"/>
              </a:solidFill>
              <a:ln w="9525">
                <a:noFill/>
                <a:round/>
              </a:ln>
            </p:spPr>
            <p:txBody>
              <a:bodyPr/>
              <a:lstStyle/>
              <a:p>
                <a:pPr>
                  <a:defRPr/>
                </a:pPr>
                <a:endParaRPr lang="zh-CN" altLang="en-US" sz="1800" b="1">
                  <a:solidFill>
                    <a:srgbClr val="006699"/>
                  </a:solidFill>
                  <a:latin typeface="Verdana" panose="020B0604030504040204" pitchFamily="34" charset="0"/>
                  <a:ea typeface="宋体" panose="02010600030101010101" pitchFamily="2" charset="-122"/>
                </a:endParaRPr>
              </a:p>
            </p:txBody>
          </p:sp>
          <p:sp>
            <p:nvSpPr>
              <p:cNvPr id="180246" name="Freeform 22"/>
              <p:cNvSpPr/>
              <p:nvPr userDrawn="1"/>
            </p:nvSpPr>
            <p:spPr bwMode="ltGray">
              <a:xfrm>
                <a:off x="1772" y="998"/>
                <a:ext cx="73" cy="25"/>
              </a:xfrm>
              <a:custGeom>
                <a:avLst/>
                <a:gdLst/>
                <a:ahLst/>
                <a:cxnLst>
                  <a:cxn ang="0">
                    <a:pos x="0" y="7"/>
                  </a:cxn>
                  <a:cxn ang="0">
                    <a:pos x="145" y="0"/>
                  </a:cxn>
                  <a:cxn ang="0">
                    <a:pos x="131" y="49"/>
                  </a:cxn>
                  <a:cxn ang="0">
                    <a:pos x="0" y="7"/>
                  </a:cxn>
                </a:cxnLst>
                <a:rect l="0" t="0" r="r" b="b"/>
                <a:pathLst>
                  <a:path w="145" h="49">
                    <a:moveTo>
                      <a:pt x="0" y="7"/>
                    </a:moveTo>
                    <a:lnTo>
                      <a:pt x="145" y="0"/>
                    </a:lnTo>
                    <a:lnTo>
                      <a:pt x="131" y="49"/>
                    </a:lnTo>
                    <a:lnTo>
                      <a:pt x="0" y="7"/>
                    </a:lnTo>
                    <a:close/>
                  </a:path>
                </a:pathLst>
              </a:custGeom>
              <a:solidFill>
                <a:schemeClr val="bg2"/>
              </a:solidFill>
              <a:ln w="9525">
                <a:noFill/>
                <a:round/>
              </a:ln>
            </p:spPr>
            <p:txBody>
              <a:bodyPr/>
              <a:lstStyle/>
              <a:p>
                <a:pPr>
                  <a:defRPr/>
                </a:pPr>
                <a:endParaRPr lang="zh-CN" altLang="en-US" sz="1800" b="1">
                  <a:solidFill>
                    <a:srgbClr val="006699"/>
                  </a:solidFill>
                  <a:latin typeface="Verdana" panose="020B0604030504040204" pitchFamily="34" charset="0"/>
                  <a:ea typeface="宋体" panose="02010600030101010101" pitchFamily="2" charset="-122"/>
                </a:endParaRPr>
              </a:p>
            </p:txBody>
          </p:sp>
        </p:grpSp>
        <p:grpSp>
          <p:nvGrpSpPr>
            <p:cNvPr id="14354" name="Group 23"/>
            <p:cNvGrpSpPr/>
            <p:nvPr/>
          </p:nvGrpSpPr>
          <p:grpSpPr bwMode="auto">
            <a:xfrm rot="5003157">
              <a:off x="249" y="1102"/>
              <a:ext cx="412" cy="500"/>
              <a:chOff x="1727" y="866"/>
              <a:chExt cx="129" cy="157"/>
            </a:xfrm>
          </p:grpSpPr>
          <p:sp>
            <p:nvSpPr>
              <p:cNvPr id="180248" name="Freeform 24"/>
              <p:cNvSpPr/>
              <p:nvPr userDrawn="1"/>
            </p:nvSpPr>
            <p:spPr bwMode="ltGray">
              <a:xfrm>
                <a:off x="1727" y="866"/>
                <a:ext cx="41" cy="59"/>
              </a:xfrm>
              <a:custGeom>
                <a:avLst/>
                <a:gdLst/>
                <a:ahLst/>
                <a:cxnLst>
                  <a:cxn ang="0">
                    <a:pos x="83" y="28"/>
                  </a:cxn>
                  <a:cxn ang="0">
                    <a:pos x="27" y="0"/>
                  </a:cxn>
                  <a:cxn ang="0">
                    <a:pos x="0" y="117"/>
                  </a:cxn>
                  <a:cxn ang="0">
                    <a:pos x="83" y="28"/>
                  </a:cxn>
                </a:cxnLst>
                <a:rect l="0" t="0" r="r" b="b"/>
                <a:pathLst>
                  <a:path w="83" h="117">
                    <a:moveTo>
                      <a:pt x="83" y="28"/>
                    </a:moveTo>
                    <a:lnTo>
                      <a:pt x="27" y="0"/>
                    </a:lnTo>
                    <a:lnTo>
                      <a:pt x="0" y="117"/>
                    </a:lnTo>
                    <a:lnTo>
                      <a:pt x="83" y="28"/>
                    </a:lnTo>
                    <a:close/>
                  </a:path>
                </a:pathLst>
              </a:custGeom>
              <a:solidFill>
                <a:schemeClr val="bg2"/>
              </a:solidFill>
              <a:ln w="9525">
                <a:noFill/>
                <a:round/>
              </a:ln>
            </p:spPr>
            <p:txBody>
              <a:bodyPr/>
              <a:lstStyle/>
              <a:p>
                <a:pPr>
                  <a:defRPr/>
                </a:pPr>
                <a:endParaRPr lang="zh-CN" altLang="en-US" sz="1800" b="1">
                  <a:solidFill>
                    <a:srgbClr val="006699"/>
                  </a:solidFill>
                  <a:latin typeface="Verdana" panose="020B0604030504040204" pitchFamily="34" charset="0"/>
                  <a:ea typeface="宋体" panose="02010600030101010101" pitchFamily="2" charset="-122"/>
                </a:endParaRPr>
              </a:p>
            </p:txBody>
          </p:sp>
          <p:sp>
            <p:nvSpPr>
              <p:cNvPr id="180249" name="Freeform 25"/>
              <p:cNvSpPr/>
              <p:nvPr userDrawn="1"/>
            </p:nvSpPr>
            <p:spPr bwMode="ltGray">
              <a:xfrm>
                <a:off x="1786" y="894"/>
                <a:ext cx="70" cy="49"/>
              </a:xfrm>
              <a:custGeom>
                <a:avLst/>
                <a:gdLst/>
                <a:ahLst/>
                <a:cxnLst>
                  <a:cxn ang="0">
                    <a:pos x="0" y="98"/>
                  </a:cxn>
                  <a:cxn ang="0">
                    <a:pos x="118" y="0"/>
                  </a:cxn>
                  <a:cxn ang="0">
                    <a:pos x="140" y="49"/>
                  </a:cxn>
                  <a:cxn ang="0">
                    <a:pos x="0" y="98"/>
                  </a:cxn>
                </a:cxnLst>
                <a:rect l="0" t="0" r="r" b="b"/>
                <a:pathLst>
                  <a:path w="140" h="98">
                    <a:moveTo>
                      <a:pt x="0" y="98"/>
                    </a:moveTo>
                    <a:lnTo>
                      <a:pt x="118" y="0"/>
                    </a:lnTo>
                    <a:lnTo>
                      <a:pt x="140" y="49"/>
                    </a:lnTo>
                    <a:lnTo>
                      <a:pt x="0" y="98"/>
                    </a:lnTo>
                    <a:close/>
                  </a:path>
                </a:pathLst>
              </a:custGeom>
              <a:solidFill>
                <a:schemeClr val="bg2"/>
              </a:solidFill>
              <a:ln w="9525">
                <a:noFill/>
                <a:round/>
              </a:ln>
            </p:spPr>
            <p:txBody>
              <a:bodyPr/>
              <a:lstStyle/>
              <a:p>
                <a:pPr>
                  <a:defRPr/>
                </a:pPr>
                <a:endParaRPr lang="zh-CN" altLang="en-US" sz="1800" b="1">
                  <a:solidFill>
                    <a:srgbClr val="006699"/>
                  </a:solidFill>
                  <a:latin typeface="Verdana" panose="020B0604030504040204" pitchFamily="34" charset="0"/>
                  <a:ea typeface="宋体" panose="02010600030101010101" pitchFamily="2" charset="-122"/>
                </a:endParaRPr>
              </a:p>
            </p:txBody>
          </p:sp>
          <p:sp>
            <p:nvSpPr>
              <p:cNvPr id="180250" name="Freeform 26"/>
              <p:cNvSpPr/>
              <p:nvPr userDrawn="1"/>
            </p:nvSpPr>
            <p:spPr bwMode="ltGray">
              <a:xfrm>
                <a:off x="1772" y="998"/>
                <a:ext cx="73" cy="25"/>
              </a:xfrm>
              <a:custGeom>
                <a:avLst/>
                <a:gdLst/>
                <a:ahLst/>
                <a:cxnLst>
                  <a:cxn ang="0">
                    <a:pos x="0" y="7"/>
                  </a:cxn>
                  <a:cxn ang="0">
                    <a:pos x="145" y="0"/>
                  </a:cxn>
                  <a:cxn ang="0">
                    <a:pos x="131" y="49"/>
                  </a:cxn>
                  <a:cxn ang="0">
                    <a:pos x="0" y="7"/>
                  </a:cxn>
                </a:cxnLst>
                <a:rect l="0" t="0" r="r" b="b"/>
                <a:pathLst>
                  <a:path w="145" h="49">
                    <a:moveTo>
                      <a:pt x="0" y="7"/>
                    </a:moveTo>
                    <a:lnTo>
                      <a:pt x="145" y="0"/>
                    </a:lnTo>
                    <a:lnTo>
                      <a:pt x="131" y="49"/>
                    </a:lnTo>
                    <a:lnTo>
                      <a:pt x="0" y="7"/>
                    </a:lnTo>
                    <a:close/>
                  </a:path>
                </a:pathLst>
              </a:custGeom>
              <a:solidFill>
                <a:schemeClr val="bg2"/>
              </a:solidFill>
              <a:ln w="9525">
                <a:noFill/>
                <a:round/>
              </a:ln>
            </p:spPr>
            <p:txBody>
              <a:bodyPr/>
              <a:lstStyle/>
              <a:p>
                <a:pPr>
                  <a:defRPr/>
                </a:pPr>
                <a:endParaRPr lang="zh-CN" altLang="en-US" sz="1800" b="1">
                  <a:solidFill>
                    <a:srgbClr val="006699"/>
                  </a:solidFill>
                  <a:latin typeface="Verdana" panose="020B0604030504040204" pitchFamily="34" charset="0"/>
                  <a:ea typeface="宋体" panose="02010600030101010101" pitchFamily="2" charset="-122"/>
                </a:endParaRPr>
              </a:p>
            </p:txBody>
          </p:sp>
        </p:grpSp>
        <p:grpSp>
          <p:nvGrpSpPr>
            <p:cNvPr id="14355" name="Group 27"/>
            <p:cNvGrpSpPr/>
            <p:nvPr/>
          </p:nvGrpSpPr>
          <p:grpSpPr bwMode="auto">
            <a:xfrm>
              <a:off x="815" y="0"/>
              <a:ext cx="345" cy="367"/>
              <a:chOff x="1727" y="866"/>
              <a:chExt cx="129" cy="157"/>
            </a:xfrm>
          </p:grpSpPr>
          <p:sp>
            <p:nvSpPr>
              <p:cNvPr id="180252" name="Freeform 28"/>
              <p:cNvSpPr/>
              <p:nvPr userDrawn="1"/>
            </p:nvSpPr>
            <p:spPr bwMode="ltGray">
              <a:xfrm>
                <a:off x="1727" y="866"/>
                <a:ext cx="41" cy="59"/>
              </a:xfrm>
              <a:custGeom>
                <a:avLst/>
                <a:gdLst/>
                <a:ahLst/>
                <a:cxnLst>
                  <a:cxn ang="0">
                    <a:pos x="83" y="28"/>
                  </a:cxn>
                  <a:cxn ang="0">
                    <a:pos x="27" y="0"/>
                  </a:cxn>
                  <a:cxn ang="0">
                    <a:pos x="0" y="117"/>
                  </a:cxn>
                  <a:cxn ang="0">
                    <a:pos x="83" y="28"/>
                  </a:cxn>
                </a:cxnLst>
                <a:rect l="0" t="0" r="r" b="b"/>
                <a:pathLst>
                  <a:path w="83" h="117">
                    <a:moveTo>
                      <a:pt x="83" y="28"/>
                    </a:moveTo>
                    <a:lnTo>
                      <a:pt x="27" y="0"/>
                    </a:lnTo>
                    <a:lnTo>
                      <a:pt x="0" y="117"/>
                    </a:lnTo>
                    <a:lnTo>
                      <a:pt x="83" y="28"/>
                    </a:lnTo>
                    <a:close/>
                  </a:path>
                </a:pathLst>
              </a:custGeom>
              <a:solidFill>
                <a:schemeClr val="bg2"/>
              </a:solidFill>
              <a:ln w="9525">
                <a:noFill/>
                <a:round/>
              </a:ln>
            </p:spPr>
            <p:txBody>
              <a:bodyPr/>
              <a:lstStyle/>
              <a:p>
                <a:pPr>
                  <a:defRPr/>
                </a:pPr>
                <a:endParaRPr lang="zh-CN" altLang="en-US" sz="1800" b="1">
                  <a:solidFill>
                    <a:srgbClr val="006699"/>
                  </a:solidFill>
                  <a:latin typeface="Verdana" panose="020B0604030504040204" pitchFamily="34" charset="0"/>
                  <a:ea typeface="宋体" panose="02010600030101010101" pitchFamily="2" charset="-122"/>
                </a:endParaRPr>
              </a:p>
            </p:txBody>
          </p:sp>
          <p:sp>
            <p:nvSpPr>
              <p:cNvPr id="180253" name="Freeform 29"/>
              <p:cNvSpPr/>
              <p:nvPr userDrawn="1"/>
            </p:nvSpPr>
            <p:spPr bwMode="ltGray">
              <a:xfrm>
                <a:off x="1786" y="894"/>
                <a:ext cx="70" cy="49"/>
              </a:xfrm>
              <a:custGeom>
                <a:avLst/>
                <a:gdLst/>
                <a:ahLst/>
                <a:cxnLst>
                  <a:cxn ang="0">
                    <a:pos x="0" y="98"/>
                  </a:cxn>
                  <a:cxn ang="0">
                    <a:pos x="118" y="0"/>
                  </a:cxn>
                  <a:cxn ang="0">
                    <a:pos x="140" y="49"/>
                  </a:cxn>
                  <a:cxn ang="0">
                    <a:pos x="0" y="98"/>
                  </a:cxn>
                </a:cxnLst>
                <a:rect l="0" t="0" r="r" b="b"/>
                <a:pathLst>
                  <a:path w="140" h="98">
                    <a:moveTo>
                      <a:pt x="0" y="98"/>
                    </a:moveTo>
                    <a:lnTo>
                      <a:pt x="118" y="0"/>
                    </a:lnTo>
                    <a:lnTo>
                      <a:pt x="140" y="49"/>
                    </a:lnTo>
                    <a:lnTo>
                      <a:pt x="0" y="98"/>
                    </a:lnTo>
                    <a:close/>
                  </a:path>
                </a:pathLst>
              </a:custGeom>
              <a:solidFill>
                <a:schemeClr val="bg2"/>
              </a:solidFill>
              <a:ln w="9525">
                <a:noFill/>
                <a:round/>
              </a:ln>
            </p:spPr>
            <p:txBody>
              <a:bodyPr/>
              <a:lstStyle/>
              <a:p>
                <a:pPr>
                  <a:defRPr/>
                </a:pPr>
                <a:endParaRPr lang="zh-CN" altLang="en-US" sz="1800" b="1">
                  <a:solidFill>
                    <a:srgbClr val="006699"/>
                  </a:solidFill>
                  <a:latin typeface="Verdana" panose="020B0604030504040204" pitchFamily="34" charset="0"/>
                  <a:ea typeface="宋体" panose="02010600030101010101" pitchFamily="2" charset="-122"/>
                </a:endParaRPr>
              </a:p>
            </p:txBody>
          </p:sp>
          <p:sp>
            <p:nvSpPr>
              <p:cNvPr id="180254" name="Freeform 30"/>
              <p:cNvSpPr/>
              <p:nvPr userDrawn="1"/>
            </p:nvSpPr>
            <p:spPr bwMode="ltGray">
              <a:xfrm>
                <a:off x="1772" y="998"/>
                <a:ext cx="73" cy="25"/>
              </a:xfrm>
              <a:custGeom>
                <a:avLst/>
                <a:gdLst/>
                <a:ahLst/>
                <a:cxnLst>
                  <a:cxn ang="0">
                    <a:pos x="0" y="7"/>
                  </a:cxn>
                  <a:cxn ang="0">
                    <a:pos x="145" y="0"/>
                  </a:cxn>
                  <a:cxn ang="0">
                    <a:pos x="131" y="49"/>
                  </a:cxn>
                  <a:cxn ang="0">
                    <a:pos x="0" y="7"/>
                  </a:cxn>
                </a:cxnLst>
                <a:rect l="0" t="0" r="r" b="b"/>
                <a:pathLst>
                  <a:path w="145" h="49">
                    <a:moveTo>
                      <a:pt x="0" y="7"/>
                    </a:moveTo>
                    <a:lnTo>
                      <a:pt x="145" y="0"/>
                    </a:lnTo>
                    <a:lnTo>
                      <a:pt x="131" y="49"/>
                    </a:lnTo>
                    <a:lnTo>
                      <a:pt x="0" y="7"/>
                    </a:lnTo>
                    <a:close/>
                  </a:path>
                </a:pathLst>
              </a:custGeom>
              <a:solidFill>
                <a:schemeClr val="bg2"/>
              </a:solidFill>
              <a:ln w="9525">
                <a:noFill/>
                <a:round/>
              </a:ln>
            </p:spPr>
            <p:txBody>
              <a:bodyPr/>
              <a:lstStyle/>
              <a:p>
                <a:pPr>
                  <a:defRPr/>
                </a:pPr>
                <a:endParaRPr lang="zh-CN" altLang="en-US" sz="1800" b="1">
                  <a:solidFill>
                    <a:srgbClr val="006699"/>
                  </a:solidFill>
                  <a:latin typeface="Verdana" panose="020B0604030504040204" pitchFamily="34" charset="0"/>
                  <a:ea typeface="宋体" panose="02010600030101010101" pitchFamily="2" charset="-122"/>
                </a:endParaRPr>
              </a:p>
            </p:txBody>
          </p:sp>
        </p:grpSp>
        <p:sp>
          <p:nvSpPr>
            <p:cNvPr id="180255" name="Freeform 31"/>
            <p:cNvSpPr/>
            <p:nvPr/>
          </p:nvSpPr>
          <p:spPr bwMode="ltGray">
            <a:xfrm>
              <a:off x="87" y="94"/>
              <a:ext cx="699" cy="756"/>
            </a:xfrm>
            <a:custGeom>
              <a:avLst/>
              <a:gdLst/>
              <a:ahLst/>
              <a:cxnLst>
                <a:cxn ang="0">
                  <a:pos x="1" y="392"/>
                </a:cxn>
                <a:cxn ang="0">
                  <a:pos x="3" y="252"/>
                </a:cxn>
                <a:cxn ang="0">
                  <a:pos x="21" y="210"/>
                </a:cxn>
                <a:cxn ang="0">
                  <a:pos x="29" y="182"/>
                </a:cxn>
                <a:cxn ang="0">
                  <a:pos x="39" y="154"/>
                </a:cxn>
                <a:cxn ang="0">
                  <a:pos x="51" y="138"/>
                </a:cxn>
                <a:cxn ang="0">
                  <a:pos x="111" y="74"/>
                </a:cxn>
                <a:cxn ang="0">
                  <a:pos x="169" y="30"/>
                </a:cxn>
                <a:cxn ang="0">
                  <a:pos x="225" y="10"/>
                </a:cxn>
                <a:cxn ang="0">
                  <a:pos x="249" y="4"/>
                </a:cxn>
                <a:cxn ang="0">
                  <a:pos x="265" y="0"/>
                </a:cxn>
                <a:cxn ang="0">
                  <a:pos x="357" y="2"/>
                </a:cxn>
                <a:cxn ang="0">
                  <a:pos x="385" y="6"/>
                </a:cxn>
                <a:cxn ang="0">
                  <a:pos x="489" y="40"/>
                </a:cxn>
                <a:cxn ang="0">
                  <a:pos x="619" y="128"/>
                </a:cxn>
                <a:cxn ang="0">
                  <a:pos x="653" y="178"/>
                </a:cxn>
                <a:cxn ang="0">
                  <a:pos x="693" y="322"/>
                </a:cxn>
                <a:cxn ang="0">
                  <a:pos x="687" y="434"/>
                </a:cxn>
                <a:cxn ang="0">
                  <a:pos x="665" y="538"/>
                </a:cxn>
                <a:cxn ang="0">
                  <a:pos x="639" y="564"/>
                </a:cxn>
                <a:cxn ang="0">
                  <a:pos x="631" y="580"/>
                </a:cxn>
                <a:cxn ang="0">
                  <a:pos x="607" y="588"/>
                </a:cxn>
                <a:cxn ang="0">
                  <a:pos x="473" y="664"/>
                </a:cxn>
                <a:cxn ang="0">
                  <a:pos x="449" y="678"/>
                </a:cxn>
                <a:cxn ang="0">
                  <a:pos x="405" y="684"/>
                </a:cxn>
                <a:cxn ang="0">
                  <a:pos x="375" y="690"/>
                </a:cxn>
                <a:cxn ang="0">
                  <a:pos x="267" y="684"/>
                </a:cxn>
                <a:cxn ang="0">
                  <a:pos x="259" y="722"/>
                </a:cxn>
                <a:cxn ang="0">
                  <a:pos x="241" y="756"/>
                </a:cxn>
                <a:cxn ang="0">
                  <a:pos x="185" y="728"/>
                </a:cxn>
                <a:cxn ang="0">
                  <a:pos x="163" y="720"/>
                </a:cxn>
                <a:cxn ang="0">
                  <a:pos x="151" y="716"/>
                </a:cxn>
                <a:cxn ang="0">
                  <a:pos x="195" y="674"/>
                </a:cxn>
                <a:cxn ang="0">
                  <a:pos x="211" y="644"/>
                </a:cxn>
                <a:cxn ang="0">
                  <a:pos x="209" y="626"/>
                </a:cxn>
                <a:cxn ang="0">
                  <a:pos x="195" y="620"/>
                </a:cxn>
                <a:cxn ang="0">
                  <a:pos x="165" y="596"/>
                </a:cxn>
                <a:cxn ang="0">
                  <a:pos x="99" y="534"/>
                </a:cxn>
                <a:cxn ang="0">
                  <a:pos x="61" y="506"/>
                </a:cxn>
                <a:cxn ang="0">
                  <a:pos x="23" y="470"/>
                </a:cxn>
                <a:cxn ang="0">
                  <a:pos x="7" y="434"/>
                </a:cxn>
                <a:cxn ang="0">
                  <a:pos x="5" y="396"/>
                </a:cxn>
                <a:cxn ang="0">
                  <a:pos x="1" y="392"/>
                </a:cxn>
              </a:cxnLst>
              <a:rect l="0" t="0" r="r" b="b"/>
              <a:pathLst>
                <a:path w="699" h="756">
                  <a:moveTo>
                    <a:pt x="1" y="392"/>
                  </a:moveTo>
                  <a:cubicBezTo>
                    <a:pt x="2" y="345"/>
                    <a:pt x="2" y="299"/>
                    <a:pt x="3" y="252"/>
                  </a:cubicBezTo>
                  <a:cubicBezTo>
                    <a:pt x="3" y="238"/>
                    <a:pt x="16" y="224"/>
                    <a:pt x="21" y="210"/>
                  </a:cubicBezTo>
                  <a:cubicBezTo>
                    <a:pt x="24" y="202"/>
                    <a:pt x="29" y="182"/>
                    <a:pt x="29" y="182"/>
                  </a:cubicBezTo>
                  <a:cubicBezTo>
                    <a:pt x="32" y="173"/>
                    <a:pt x="34" y="163"/>
                    <a:pt x="39" y="154"/>
                  </a:cubicBezTo>
                  <a:cubicBezTo>
                    <a:pt x="42" y="148"/>
                    <a:pt x="51" y="138"/>
                    <a:pt x="51" y="138"/>
                  </a:cubicBezTo>
                  <a:cubicBezTo>
                    <a:pt x="58" y="116"/>
                    <a:pt x="88" y="82"/>
                    <a:pt x="111" y="74"/>
                  </a:cubicBezTo>
                  <a:cubicBezTo>
                    <a:pt x="128" y="61"/>
                    <a:pt x="149" y="37"/>
                    <a:pt x="169" y="30"/>
                  </a:cubicBezTo>
                  <a:cubicBezTo>
                    <a:pt x="182" y="17"/>
                    <a:pt x="207" y="15"/>
                    <a:pt x="225" y="10"/>
                  </a:cubicBezTo>
                  <a:cubicBezTo>
                    <a:pt x="233" y="8"/>
                    <a:pt x="241" y="6"/>
                    <a:pt x="249" y="4"/>
                  </a:cubicBezTo>
                  <a:cubicBezTo>
                    <a:pt x="254" y="3"/>
                    <a:pt x="265" y="0"/>
                    <a:pt x="265" y="0"/>
                  </a:cubicBezTo>
                  <a:cubicBezTo>
                    <a:pt x="296" y="1"/>
                    <a:pt x="326" y="0"/>
                    <a:pt x="357" y="2"/>
                  </a:cubicBezTo>
                  <a:cubicBezTo>
                    <a:pt x="366" y="2"/>
                    <a:pt x="385" y="6"/>
                    <a:pt x="385" y="6"/>
                  </a:cubicBezTo>
                  <a:cubicBezTo>
                    <a:pt x="417" y="17"/>
                    <a:pt x="463" y="14"/>
                    <a:pt x="489" y="40"/>
                  </a:cubicBezTo>
                  <a:cubicBezTo>
                    <a:pt x="528" y="60"/>
                    <a:pt x="592" y="105"/>
                    <a:pt x="619" y="128"/>
                  </a:cubicBezTo>
                  <a:cubicBezTo>
                    <a:pt x="635" y="134"/>
                    <a:pt x="643" y="164"/>
                    <a:pt x="653" y="178"/>
                  </a:cubicBezTo>
                  <a:cubicBezTo>
                    <a:pt x="667" y="234"/>
                    <a:pt x="687" y="265"/>
                    <a:pt x="693" y="322"/>
                  </a:cubicBezTo>
                  <a:cubicBezTo>
                    <a:pt x="699" y="365"/>
                    <a:pt x="692" y="398"/>
                    <a:pt x="687" y="434"/>
                  </a:cubicBezTo>
                  <a:cubicBezTo>
                    <a:pt x="686" y="469"/>
                    <a:pt x="691" y="510"/>
                    <a:pt x="665" y="538"/>
                  </a:cubicBezTo>
                  <a:cubicBezTo>
                    <a:pt x="657" y="547"/>
                    <a:pt x="644" y="553"/>
                    <a:pt x="639" y="564"/>
                  </a:cubicBezTo>
                  <a:cubicBezTo>
                    <a:pt x="636" y="569"/>
                    <a:pt x="636" y="576"/>
                    <a:pt x="631" y="580"/>
                  </a:cubicBezTo>
                  <a:cubicBezTo>
                    <a:pt x="624" y="585"/>
                    <a:pt x="607" y="588"/>
                    <a:pt x="607" y="588"/>
                  </a:cubicBezTo>
                  <a:cubicBezTo>
                    <a:pt x="581" y="602"/>
                    <a:pt x="499" y="649"/>
                    <a:pt x="473" y="664"/>
                  </a:cubicBezTo>
                  <a:cubicBezTo>
                    <a:pt x="465" y="666"/>
                    <a:pt x="449" y="678"/>
                    <a:pt x="449" y="678"/>
                  </a:cubicBezTo>
                  <a:cubicBezTo>
                    <a:pt x="438" y="685"/>
                    <a:pt x="417" y="679"/>
                    <a:pt x="405" y="684"/>
                  </a:cubicBezTo>
                  <a:cubicBezTo>
                    <a:pt x="396" y="687"/>
                    <a:pt x="385" y="688"/>
                    <a:pt x="375" y="690"/>
                  </a:cubicBezTo>
                  <a:cubicBezTo>
                    <a:pt x="328" y="689"/>
                    <a:pt x="307" y="687"/>
                    <a:pt x="267" y="684"/>
                  </a:cubicBezTo>
                  <a:cubicBezTo>
                    <a:pt x="249" y="690"/>
                    <a:pt x="264" y="683"/>
                    <a:pt x="259" y="722"/>
                  </a:cubicBezTo>
                  <a:cubicBezTo>
                    <a:pt x="258" y="733"/>
                    <a:pt x="250" y="750"/>
                    <a:pt x="241" y="756"/>
                  </a:cubicBezTo>
                  <a:cubicBezTo>
                    <a:pt x="218" y="752"/>
                    <a:pt x="207" y="735"/>
                    <a:pt x="185" y="728"/>
                  </a:cubicBezTo>
                  <a:cubicBezTo>
                    <a:pt x="176" y="725"/>
                    <a:pt x="171" y="724"/>
                    <a:pt x="163" y="720"/>
                  </a:cubicBezTo>
                  <a:cubicBezTo>
                    <a:pt x="159" y="718"/>
                    <a:pt x="151" y="716"/>
                    <a:pt x="151" y="716"/>
                  </a:cubicBezTo>
                  <a:cubicBezTo>
                    <a:pt x="157" y="695"/>
                    <a:pt x="180" y="689"/>
                    <a:pt x="195" y="674"/>
                  </a:cubicBezTo>
                  <a:cubicBezTo>
                    <a:pt x="198" y="665"/>
                    <a:pt x="205" y="652"/>
                    <a:pt x="211" y="644"/>
                  </a:cubicBezTo>
                  <a:cubicBezTo>
                    <a:pt x="210" y="638"/>
                    <a:pt x="212" y="631"/>
                    <a:pt x="209" y="626"/>
                  </a:cubicBezTo>
                  <a:cubicBezTo>
                    <a:pt x="207" y="621"/>
                    <a:pt x="199" y="623"/>
                    <a:pt x="195" y="620"/>
                  </a:cubicBezTo>
                  <a:cubicBezTo>
                    <a:pt x="185" y="612"/>
                    <a:pt x="173" y="606"/>
                    <a:pt x="165" y="596"/>
                  </a:cubicBezTo>
                  <a:cubicBezTo>
                    <a:pt x="146" y="573"/>
                    <a:pt x="123" y="552"/>
                    <a:pt x="99" y="534"/>
                  </a:cubicBezTo>
                  <a:cubicBezTo>
                    <a:pt x="87" y="525"/>
                    <a:pt x="72" y="517"/>
                    <a:pt x="61" y="506"/>
                  </a:cubicBezTo>
                  <a:cubicBezTo>
                    <a:pt x="49" y="494"/>
                    <a:pt x="37" y="480"/>
                    <a:pt x="23" y="470"/>
                  </a:cubicBezTo>
                  <a:cubicBezTo>
                    <a:pt x="13" y="456"/>
                    <a:pt x="10" y="451"/>
                    <a:pt x="7" y="434"/>
                  </a:cubicBezTo>
                  <a:cubicBezTo>
                    <a:pt x="6" y="421"/>
                    <a:pt x="7" y="408"/>
                    <a:pt x="5" y="396"/>
                  </a:cubicBezTo>
                  <a:cubicBezTo>
                    <a:pt x="5" y="394"/>
                    <a:pt x="0" y="391"/>
                    <a:pt x="1" y="392"/>
                  </a:cubicBezTo>
                  <a:close/>
                </a:path>
              </a:pathLst>
            </a:custGeom>
            <a:solidFill>
              <a:schemeClr val="accent1">
                <a:alpha val="50000"/>
              </a:schemeClr>
            </a:solidFill>
            <a:ln w="9525">
              <a:noFill/>
              <a:round/>
            </a:ln>
            <a:effectLst/>
          </p:spPr>
          <p:txBody>
            <a:bodyPr/>
            <a:lstStyle/>
            <a:p>
              <a:pPr>
                <a:defRPr/>
              </a:pPr>
              <a:endParaRPr lang="zh-CN" altLang="en-US" sz="1800" b="1">
                <a:solidFill>
                  <a:srgbClr val="006699"/>
                </a:solidFill>
                <a:latin typeface="Verdana" panose="020B0604030504040204" pitchFamily="34" charset="0"/>
                <a:ea typeface="宋体" panose="02010600030101010101" pitchFamily="2" charset="-122"/>
              </a:endParaRPr>
            </a:p>
          </p:txBody>
        </p:sp>
        <p:sp>
          <p:nvSpPr>
            <p:cNvPr id="180256" name="Freeform 32"/>
            <p:cNvSpPr/>
            <p:nvPr/>
          </p:nvSpPr>
          <p:spPr bwMode="ltGray">
            <a:xfrm rot="828663">
              <a:off x="242" y="3404"/>
              <a:ext cx="132" cy="167"/>
            </a:xfrm>
            <a:custGeom>
              <a:avLst/>
              <a:gdLst/>
              <a:ahLst/>
              <a:cxnLst>
                <a:cxn ang="0">
                  <a:pos x="0" y="0"/>
                </a:cxn>
                <a:cxn ang="0">
                  <a:pos x="5" y="1"/>
                </a:cxn>
                <a:cxn ang="0">
                  <a:pos x="18" y="5"/>
                </a:cxn>
                <a:cxn ang="0">
                  <a:pos x="37" y="12"/>
                </a:cxn>
                <a:cxn ang="0">
                  <a:pos x="58" y="24"/>
                </a:cxn>
                <a:cxn ang="0">
                  <a:pos x="78" y="44"/>
                </a:cxn>
                <a:cxn ang="0">
                  <a:pos x="96" y="71"/>
                </a:cxn>
                <a:cxn ang="0">
                  <a:pos x="107" y="108"/>
                </a:cxn>
                <a:cxn ang="0">
                  <a:pos x="109" y="156"/>
                </a:cxn>
                <a:cxn ang="0">
                  <a:pos x="105" y="156"/>
                </a:cxn>
                <a:cxn ang="0">
                  <a:pos x="99" y="156"/>
                </a:cxn>
                <a:cxn ang="0">
                  <a:pos x="93" y="156"/>
                </a:cxn>
                <a:cxn ang="0">
                  <a:pos x="87" y="154"/>
                </a:cxn>
                <a:cxn ang="0">
                  <a:pos x="81" y="153"/>
                </a:cxn>
                <a:cxn ang="0">
                  <a:pos x="74" y="150"/>
                </a:cxn>
                <a:cxn ang="0">
                  <a:pos x="66" y="145"/>
                </a:cxn>
                <a:cxn ang="0">
                  <a:pos x="58" y="139"/>
                </a:cxn>
                <a:cxn ang="0">
                  <a:pos x="53" y="126"/>
                </a:cxn>
                <a:cxn ang="0">
                  <a:pos x="53" y="111"/>
                </a:cxn>
                <a:cxn ang="0">
                  <a:pos x="56" y="96"/>
                </a:cxn>
                <a:cxn ang="0">
                  <a:pos x="59" y="80"/>
                </a:cxn>
                <a:cxn ang="0">
                  <a:pos x="56" y="62"/>
                </a:cxn>
                <a:cxn ang="0">
                  <a:pos x="48" y="43"/>
                </a:cxn>
                <a:cxn ang="0">
                  <a:pos x="31" y="23"/>
                </a:cxn>
                <a:cxn ang="0">
                  <a:pos x="0" y="0"/>
                </a:cxn>
              </a:cxnLst>
              <a:rect l="0" t="0" r="r" b="b"/>
              <a:pathLst>
                <a:path w="109" h="156">
                  <a:moveTo>
                    <a:pt x="0" y="0"/>
                  </a:moveTo>
                  <a:lnTo>
                    <a:pt x="5" y="1"/>
                  </a:lnTo>
                  <a:lnTo>
                    <a:pt x="18" y="5"/>
                  </a:lnTo>
                  <a:lnTo>
                    <a:pt x="37" y="12"/>
                  </a:lnTo>
                  <a:lnTo>
                    <a:pt x="58" y="24"/>
                  </a:lnTo>
                  <a:lnTo>
                    <a:pt x="78" y="44"/>
                  </a:lnTo>
                  <a:lnTo>
                    <a:pt x="96" y="71"/>
                  </a:lnTo>
                  <a:lnTo>
                    <a:pt x="107" y="108"/>
                  </a:lnTo>
                  <a:lnTo>
                    <a:pt x="109" y="156"/>
                  </a:lnTo>
                  <a:lnTo>
                    <a:pt x="105" y="156"/>
                  </a:lnTo>
                  <a:lnTo>
                    <a:pt x="99" y="156"/>
                  </a:lnTo>
                  <a:lnTo>
                    <a:pt x="93" y="156"/>
                  </a:lnTo>
                  <a:lnTo>
                    <a:pt x="87" y="154"/>
                  </a:lnTo>
                  <a:lnTo>
                    <a:pt x="81" y="153"/>
                  </a:lnTo>
                  <a:lnTo>
                    <a:pt x="74" y="150"/>
                  </a:lnTo>
                  <a:lnTo>
                    <a:pt x="66" y="145"/>
                  </a:lnTo>
                  <a:lnTo>
                    <a:pt x="58" y="139"/>
                  </a:lnTo>
                  <a:lnTo>
                    <a:pt x="53" y="126"/>
                  </a:lnTo>
                  <a:lnTo>
                    <a:pt x="53" y="111"/>
                  </a:lnTo>
                  <a:lnTo>
                    <a:pt x="56" y="96"/>
                  </a:lnTo>
                  <a:lnTo>
                    <a:pt x="59" y="80"/>
                  </a:lnTo>
                  <a:lnTo>
                    <a:pt x="56" y="62"/>
                  </a:lnTo>
                  <a:lnTo>
                    <a:pt x="48" y="43"/>
                  </a:lnTo>
                  <a:lnTo>
                    <a:pt x="31" y="23"/>
                  </a:lnTo>
                  <a:lnTo>
                    <a:pt x="0" y="0"/>
                  </a:lnTo>
                  <a:close/>
                </a:path>
              </a:pathLst>
            </a:custGeom>
            <a:solidFill>
              <a:schemeClr val="folHlink"/>
            </a:solidFill>
            <a:ln w="9525">
              <a:noFill/>
              <a:round/>
            </a:ln>
          </p:spPr>
          <p:txBody>
            <a:bodyPr/>
            <a:lstStyle/>
            <a:p>
              <a:pPr>
                <a:defRPr/>
              </a:pPr>
              <a:endParaRPr lang="zh-CN" altLang="en-US" sz="1800" b="1">
                <a:solidFill>
                  <a:srgbClr val="006699"/>
                </a:solidFill>
                <a:latin typeface="Verdana" panose="020B0604030504040204" pitchFamily="34" charset="0"/>
                <a:ea typeface="宋体" panose="02010600030101010101" pitchFamily="2" charset="-122"/>
              </a:endParaRPr>
            </a:p>
          </p:txBody>
        </p:sp>
        <p:sp>
          <p:nvSpPr>
            <p:cNvPr id="180257" name="Freeform 33"/>
            <p:cNvSpPr/>
            <p:nvPr/>
          </p:nvSpPr>
          <p:spPr bwMode="ltGray">
            <a:xfrm rot="828663">
              <a:off x="266" y="3592"/>
              <a:ext cx="66" cy="43"/>
            </a:xfrm>
            <a:custGeom>
              <a:avLst/>
              <a:gdLst/>
              <a:ahLst/>
              <a:cxnLst>
                <a:cxn ang="0">
                  <a:pos x="0" y="0"/>
                </a:cxn>
                <a:cxn ang="0">
                  <a:pos x="1" y="1"/>
                </a:cxn>
                <a:cxn ang="0">
                  <a:pos x="6" y="3"/>
                </a:cxn>
                <a:cxn ang="0">
                  <a:pos x="13" y="8"/>
                </a:cxn>
                <a:cxn ang="0">
                  <a:pos x="21" y="12"/>
                </a:cxn>
                <a:cxn ang="0">
                  <a:pos x="29" y="15"/>
                </a:cxn>
                <a:cxn ang="0">
                  <a:pos x="38" y="17"/>
                </a:cxn>
                <a:cxn ang="0">
                  <a:pos x="46" y="18"/>
                </a:cxn>
                <a:cxn ang="0">
                  <a:pos x="54" y="16"/>
                </a:cxn>
                <a:cxn ang="0">
                  <a:pos x="53" y="25"/>
                </a:cxn>
                <a:cxn ang="0">
                  <a:pos x="50" y="33"/>
                </a:cxn>
                <a:cxn ang="0">
                  <a:pos x="44" y="38"/>
                </a:cxn>
                <a:cxn ang="0">
                  <a:pos x="37" y="40"/>
                </a:cxn>
                <a:cxn ang="0">
                  <a:pos x="28" y="39"/>
                </a:cxn>
                <a:cxn ang="0">
                  <a:pos x="19" y="32"/>
                </a:cxn>
                <a:cxn ang="0">
                  <a:pos x="10" y="20"/>
                </a:cxn>
                <a:cxn ang="0">
                  <a:pos x="0" y="0"/>
                </a:cxn>
              </a:cxnLst>
              <a:rect l="0" t="0" r="r" b="b"/>
              <a:pathLst>
                <a:path w="54" h="40">
                  <a:moveTo>
                    <a:pt x="0" y="0"/>
                  </a:moveTo>
                  <a:lnTo>
                    <a:pt x="1" y="1"/>
                  </a:lnTo>
                  <a:lnTo>
                    <a:pt x="6" y="3"/>
                  </a:lnTo>
                  <a:lnTo>
                    <a:pt x="13" y="8"/>
                  </a:lnTo>
                  <a:lnTo>
                    <a:pt x="21" y="12"/>
                  </a:lnTo>
                  <a:lnTo>
                    <a:pt x="29" y="15"/>
                  </a:lnTo>
                  <a:lnTo>
                    <a:pt x="38" y="17"/>
                  </a:lnTo>
                  <a:lnTo>
                    <a:pt x="46" y="18"/>
                  </a:lnTo>
                  <a:lnTo>
                    <a:pt x="54" y="16"/>
                  </a:lnTo>
                  <a:lnTo>
                    <a:pt x="53" y="25"/>
                  </a:lnTo>
                  <a:lnTo>
                    <a:pt x="50" y="33"/>
                  </a:lnTo>
                  <a:lnTo>
                    <a:pt x="44" y="38"/>
                  </a:lnTo>
                  <a:lnTo>
                    <a:pt x="37" y="40"/>
                  </a:lnTo>
                  <a:lnTo>
                    <a:pt x="28" y="39"/>
                  </a:lnTo>
                  <a:lnTo>
                    <a:pt x="19" y="32"/>
                  </a:lnTo>
                  <a:lnTo>
                    <a:pt x="10" y="20"/>
                  </a:lnTo>
                  <a:lnTo>
                    <a:pt x="0" y="0"/>
                  </a:lnTo>
                  <a:close/>
                </a:path>
              </a:pathLst>
            </a:custGeom>
            <a:solidFill>
              <a:schemeClr val="folHlink"/>
            </a:solidFill>
            <a:ln w="9525">
              <a:noFill/>
              <a:round/>
            </a:ln>
          </p:spPr>
          <p:txBody>
            <a:bodyPr/>
            <a:lstStyle/>
            <a:p>
              <a:pPr>
                <a:defRPr/>
              </a:pPr>
              <a:endParaRPr lang="zh-CN" altLang="en-US" sz="1800" b="1">
                <a:solidFill>
                  <a:srgbClr val="006699"/>
                </a:solidFill>
                <a:latin typeface="Verdana" panose="020B0604030504040204" pitchFamily="34" charset="0"/>
                <a:ea typeface="宋体" panose="02010600030101010101" pitchFamily="2" charset="-122"/>
              </a:endParaRPr>
            </a:p>
          </p:txBody>
        </p:sp>
        <p:sp>
          <p:nvSpPr>
            <p:cNvPr id="180258" name="Freeform 34"/>
            <p:cNvSpPr/>
            <p:nvPr/>
          </p:nvSpPr>
          <p:spPr bwMode="ltGray">
            <a:xfrm>
              <a:off x="11" y="4110"/>
              <a:ext cx="118" cy="209"/>
            </a:xfrm>
            <a:custGeom>
              <a:avLst/>
              <a:gdLst/>
              <a:ahLst/>
              <a:cxnLst>
                <a:cxn ang="0">
                  <a:pos x="0" y="0"/>
                </a:cxn>
                <a:cxn ang="0">
                  <a:pos x="6" y="8"/>
                </a:cxn>
                <a:cxn ang="0">
                  <a:pos x="15" y="19"/>
                </a:cxn>
                <a:cxn ang="0">
                  <a:pos x="26" y="33"/>
                </a:cxn>
                <a:cxn ang="0">
                  <a:pos x="38" y="51"/>
                </a:cxn>
                <a:cxn ang="0">
                  <a:pos x="54" y="72"/>
                </a:cxn>
                <a:cxn ang="0">
                  <a:pos x="67" y="94"/>
                </a:cxn>
                <a:cxn ang="0">
                  <a:pos x="79" y="119"/>
                </a:cxn>
                <a:cxn ang="0">
                  <a:pos x="87" y="146"/>
                </a:cxn>
                <a:cxn ang="0">
                  <a:pos x="94" y="175"/>
                </a:cxn>
                <a:cxn ang="0">
                  <a:pos x="91" y="209"/>
                </a:cxn>
                <a:cxn ang="0">
                  <a:pos x="118" y="209"/>
                </a:cxn>
                <a:cxn ang="0">
                  <a:pos x="117" y="177"/>
                </a:cxn>
                <a:cxn ang="0">
                  <a:pos x="104" y="119"/>
                </a:cxn>
                <a:cxn ang="0">
                  <a:pos x="82" y="69"/>
                </a:cxn>
                <a:cxn ang="0">
                  <a:pos x="47" y="27"/>
                </a:cxn>
                <a:cxn ang="0">
                  <a:pos x="0" y="0"/>
                </a:cxn>
              </a:cxnLst>
              <a:rect l="0" t="0" r="r" b="b"/>
              <a:pathLst>
                <a:path w="118" h="209">
                  <a:moveTo>
                    <a:pt x="0" y="0"/>
                  </a:moveTo>
                  <a:lnTo>
                    <a:pt x="6" y="8"/>
                  </a:lnTo>
                  <a:lnTo>
                    <a:pt x="15" y="19"/>
                  </a:lnTo>
                  <a:lnTo>
                    <a:pt x="26" y="33"/>
                  </a:lnTo>
                  <a:lnTo>
                    <a:pt x="38" y="51"/>
                  </a:lnTo>
                  <a:lnTo>
                    <a:pt x="54" y="72"/>
                  </a:lnTo>
                  <a:lnTo>
                    <a:pt x="67" y="94"/>
                  </a:lnTo>
                  <a:lnTo>
                    <a:pt x="79" y="119"/>
                  </a:lnTo>
                  <a:lnTo>
                    <a:pt x="87" y="146"/>
                  </a:lnTo>
                  <a:lnTo>
                    <a:pt x="94" y="175"/>
                  </a:lnTo>
                  <a:lnTo>
                    <a:pt x="91" y="209"/>
                  </a:lnTo>
                  <a:lnTo>
                    <a:pt x="118" y="209"/>
                  </a:lnTo>
                  <a:lnTo>
                    <a:pt x="117" y="177"/>
                  </a:lnTo>
                  <a:lnTo>
                    <a:pt x="104" y="119"/>
                  </a:lnTo>
                  <a:lnTo>
                    <a:pt x="82" y="69"/>
                  </a:lnTo>
                  <a:lnTo>
                    <a:pt x="47" y="27"/>
                  </a:lnTo>
                  <a:lnTo>
                    <a:pt x="0" y="0"/>
                  </a:lnTo>
                  <a:close/>
                </a:path>
              </a:pathLst>
            </a:custGeom>
            <a:solidFill>
              <a:schemeClr val="folHlink"/>
            </a:solidFill>
            <a:ln w="9525">
              <a:noFill/>
              <a:round/>
            </a:ln>
          </p:spPr>
          <p:txBody>
            <a:bodyPr/>
            <a:lstStyle/>
            <a:p>
              <a:pPr>
                <a:defRPr/>
              </a:pPr>
              <a:endParaRPr lang="zh-CN" altLang="en-US" sz="1800" b="1">
                <a:solidFill>
                  <a:srgbClr val="006699"/>
                </a:solidFill>
                <a:latin typeface="Verdana" panose="020B0604030504040204" pitchFamily="34" charset="0"/>
                <a:ea typeface="宋体" panose="02010600030101010101" pitchFamily="2" charset="-122"/>
              </a:endParaRPr>
            </a:p>
          </p:txBody>
        </p:sp>
        <p:sp>
          <p:nvSpPr>
            <p:cNvPr id="180259" name="Freeform 35"/>
            <p:cNvSpPr/>
            <p:nvPr/>
          </p:nvSpPr>
          <p:spPr bwMode="ltGray">
            <a:xfrm>
              <a:off x="0" y="3968"/>
              <a:ext cx="130" cy="128"/>
            </a:xfrm>
            <a:custGeom>
              <a:avLst/>
              <a:gdLst/>
              <a:ahLst/>
              <a:cxnLst>
                <a:cxn ang="0">
                  <a:pos x="103" y="0"/>
                </a:cxn>
                <a:cxn ang="0">
                  <a:pos x="130" y="128"/>
                </a:cxn>
                <a:cxn ang="0">
                  <a:pos x="125" y="126"/>
                </a:cxn>
                <a:cxn ang="0">
                  <a:pos x="111" y="121"/>
                </a:cxn>
                <a:cxn ang="0">
                  <a:pos x="92" y="111"/>
                </a:cxn>
                <a:cxn ang="0">
                  <a:pos x="68" y="103"/>
                </a:cxn>
                <a:cxn ang="0">
                  <a:pos x="41" y="94"/>
                </a:cxn>
                <a:cxn ang="0">
                  <a:pos x="19" y="90"/>
                </a:cxn>
                <a:cxn ang="0">
                  <a:pos x="0" y="93"/>
                </a:cxn>
                <a:cxn ang="0">
                  <a:pos x="0" y="72"/>
                </a:cxn>
                <a:cxn ang="0">
                  <a:pos x="12" y="70"/>
                </a:cxn>
                <a:cxn ang="0">
                  <a:pos x="24" y="66"/>
                </a:cxn>
                <a:cxn ang="0">
                  <a:pos x="38" y="66"/>
                </a:cxn>
                <a:cxn ang="0">
                  <a:pos x="51" y="67"/>
                </a:cxn>
                <a:cxn ang="0">
                  <a:pos x="65" y="70"/>
                </a:cxn>
                <a:cxn ang="0">
                  <a:pos x="78" y="78"/>
                </a:cxn>
                <a:cxn ang="0">
                  <a:pos x="81" y="74"/>
                </a:cxn>
                <a:cxn ang="0">
                  <a:pos x="81" y="58"/>
                </a:cxn>
                <a:cxn ang="0">
                  <a:pos x="82" y="37"/>
                </a:cxn>
                <a:cxn ang="0">
                  <a:pos x="82" y="29"/>
                </a:cxn>
                <a:cxn ang="0">
                  <a:pos x="80" y="29"/>
                </a:cxn>
                <a:cxn ang="0">
                  <a:pos x="77" y="27"/>
                </a:cxn>
                <a:cxn ang="0">
                  <a:pos x="76" y="22"/>
                </a:cxn>
                <a:cxn ang="0">
                  <a:pos x="75" y="19"/>
                </a:cxn>
                <a:cxn ang="0">
                  <a:pos x="76" y="15"/>
                </a:cxn>
                <a:cxn ang="0">
                  <a:pos x="79" y="10"/>
                </a:cxn>
                <a:cxn ang="0">
                  <a:pos x="89" y="6"/>
                </a:cxn>
                <a:cxn ang="0">
                  <a:pos x="103" y="0"/>
                </a:cxn>
              </a:cxnLst>
              <a:rect l="0" t="0" r="r" b="b"/>
              <a:pathLst>
                <a:path w="130" h="128">
                  <a:moveTo>
                    <a:pt x="103" y="0"/>
                  </a:moveTo>
                  <a:lnTo>
                    <a:pt x="130" y="128"/>
                  </a:lnTo>
                  <a:lnTo>
                    <a:pt x="125" y="126"/>
                  </a:lnTo>
                  <a:lnTo>
                    <a:pt x="111" y="121"/>
                  </a:lnTo>
                  <a:lnTo>
                    <a:pt x="92" y="111"/>
                  </a:lnTo>
                  <a:lnTo>
                    <a:pt x="68" y="103"/>
                  </a:lnTo>
                  <a:lnTo>
                    <a:pt x="41" y="94"/>
                  </a:lnTo>
                  <a:lnTo>
                    <a:pt x="19" y="90"/>
                  </a:lnTo>
                  <a:lnTo>
                    <a:pt x="0" y="93"/>
                  </a:lnTo>
                  <a:lnTo>
                    <a:pt x="0" y="72"/>
                  </a:lnTo>
                  <a:lnTo>
                    <a:pt x="12" y="70"/>
                  </a:lnTo>
                  <a:lnTo>
                    <a:pt x="24" y="66"/>
                  </a:lnTo>
                  <a:lnTo>
                    <a:pt x="38" y="66"/>
                  </a:lnTo>
                  <a:lnTo>
                    <a:pt x="51" y="67"/>
                  </a:lnTo>
                  <a:lnTo>
                    <a:pt x="65" y="70"/>
                  </a:lnTo>
                  <a:lnTo>
                    <a:pt x="78" y="78"/>
                  </a:lnTo>
                  <a:lnTo>
                    <a:pt x="81" y="74"/>
                  </a:lnTo>
                  <a:lnTo>
                    <a:pt x="81" y="58"/>
                  </a:lnTo>
                  <a:lnTo>
                    <a:pt x="82" y="37"/>
                  </a:lnTo>
                  <a:lnTo>
                    <a:pt x="82" y="29"/>
                  </a:lnTo>
                  <a:lnTo>
                    <a:pt x="80" y="29"/>
                  </a:lnTo>
                  <a:lnTo>
                    <a:pt x="77" y="27"/>
                  </a:lnTo>
                  <a:lnTo>
                    <a:pt x="76" y="22"/>
                  </a:lnTo>
                  <a:lnTo>
                    <a:pt x="75" y="19"/>
                  </a:lnTo>
                  <a:lnTo>
                    <a:pt x="76" y="15"/>
                  </a:lnTo>
                  <a:lnTo>
                    <a:pt x="79" y="10"/>
                  </a:lnTo>
                  <a:lnTo>
                    <a:pt x="89" y="6"/>
                  </a:lnTo>
                  <a:lnTo>
                    <a:pt x="103" y="0"/>
                  </a:lnTo>
                  <a:close/>
                </a:path>
              </a:pathLst>
            </a:custGeom>
            <a:solidFill>
              <a:schemeClr val="folHlink"/>
            </a:solidFill>
            <a:ln w="9525">
              <a:noFill/>
              <a:round/>
            </a:ln>
          </p:spPr>
          <p:txBody>
            <a:bodyPr/>
            <a:lstStyle/>
            <a:p>
              <a:pPr>
                <a:defRPr/>
              </a:pPr>
              <a:endParaRPr lang="zh-CN" altLang="en-US" sz="1800" b="1">
                <a:solidFill>
                  <a:srgbClr val="006699"/>
                </a:solidFill>
                <a:latin typeface="Verdana" panose="020B0604030504040204" pitchFamily="34" charset="0"/>
                <a:ea typeface="宋体" panose="02010600030101010101" pitchFamily="2" charset="-122"/>
              </a:endParaRPr>
            </a:p>
          </p:txBody>
        </p:sp>
        <p:sp>
          <p:nvSpPr>
            <p:cNvPr id="180260" name="Freeform 36"/>
            <p:cNvSpPr/>
            <p:nvPr/>
          </p:nvSpPr>
          <p:spPr bwMode="ltGray">
            <a:xfrm>
              <a:off x="0" y="3949"/>
              <a:ext cx="47" cy="86"/>
            </a:xfrm>
            <a:custGeom>
              <a:avLst/>
              <a:gdLst/>
              <a:ahLst/>
              <a:cxnLst>
                <a:cxn ang="0">
                  <a:pos x="37" y="0"/>
                </a:cxn>
                <a:cxn ang="0">
                  <a:pos x="15" y="37"/>
                </a:cxn>
                <a:cxn ang="0">
                  <a:pos x="0" y="59"/>
                </a:cxn>
                <a:cxn ang="0">
                  <a:pos x="0" y="86"/>
                </a:cxn>
                <a:cxn ang="0">
                  <a:pos x="8" y="82"/>
                </a:cxn>
                <a:cxn ang="0">
                  <a:pos x="20" y="73"/>
                </a:cxn>
                <a:cxn ang="0">
                  <a:pos x="33" y="63"/>
                </a:cxn>
                <a:cxn ang="0">
                  <a:pos x="42" y="51"/>
                </a:cxn>
                <a:cxn ang="0">
                  <a:pos x="47" y="36"/>
                </a:cxn>
                <a:cxn ang="0">
                  <a:pos x="46" y="19"/>
                </a:cxn>
                <a:cxn ang="0">
                  <a:pos x="37" y="0"/>
                </a:cxn>
              </a:cxnLst>
              <a:rect l="0" t="0" r="r" b="b"/>
              <a:pathLst>
                <a:path w="47" h="86">
                  <a:moveTo>
                    <a:pt x="37" y="0"/>
                  </a:moveTo>
                  <a:lnTo>
                    <a:pt x="15" y="37"/>
                  </a:lnTo>
                  <a:lnTo>
                    <a:pt x="0" y="59"/>
                  </a:lnTo>
                  <a:lnTo>
                    <a:pt x="0" y="86"/>
                  </a:lnTo>
                  <a:lnTo>
                    <a:pt x="8" y="82"/>
                  </a:lnTo>
                  <a:lnTo>
                    <a:pt x="20" y="73"/>
                  </a:lnTo>
                  <a:lnTo>
                    <a:pt x="33" y="63"/>
                  </a:lnTo>
                  <a:lnTo>
                    <a:pt x="42" y="51"/>
                  </a:lnTo>
                  <a:lnTo>
                    <a:pt x="47" y="36"/>
                  </a:lnTo>
                  <a:lnTo>
                    <a:pt x="46" y="19"/>
                  </a:lnTo>
                  <a:lnTo>
                    <a:pt x="37" y="0"/>
                  </a:lnTo>
                  <a:close/>
                </a:path>
              </a:pathLst>
            </a:custGeom>
            <a:solidFill>
              <a:schemeClr val="folHlink"/>
            </a:solidFill>
            <a:ln w="9525">
              <a:noFill/>
              <a:round/>
            </a:ln>
          </p:spPr>
          <p:txBody>
            <a:bodyPr/>
            <a:lstStyle/>
            <a:p>
              <a:pPr>
                <a:defRPr/>
              </a:pPr>
              <a:endParaRPr lang="zh-CN" altLang="en-US" sz="1800" b="1">
                <a:solidFill>
                  <a:srgbClr val="006699"/>
                </a:solidFill>
                <a:latin typeface="Verdana" panose="020B0604030504040204" pitchFamily="34" charset="0"/>
                <a:ea typeface="宋体" panose="02010600030101010101" pitchFamily="2" charset="-122"/>
              </a:endParaRPr>
            </a:p>
          </p:txBody>
        </p:sp>
        <p:sp>
          <p:nvSpPr>
            <p:cNvPr id="180261" name="Freeform 37"/>
            <p:cNvSpPr/>
            <p:nvPr/>
          </p:nvSpPr>
          <p:spPr bwMode="ltGray">
            <a:xfrm>
              <a:off x="0" y="3239"/>
              <a:ext cx="497" cy="740"/>
            </a:xfrm>
            <a:custGeom>
              <a:avLst/>
              <a:gdLst/>
              <a:ahLst/>
              <a:cxnLst>
                <a:cxn ang="0">
                  <a:pos x="0" y="13"/>
                </a:cxn>
                <a:cxn ang="0">
                  <a:pos x="41" y="4"/>
                </a:cxn>
                <a:cxn ang="0">
                  <a:pos x="101" y="0"/>
                </a:cxn>
                <a:cxn ang="0">
                  <a:pos x="170" y="4"/>
                </a:cxn>
                <a:cxn ang="0">
                  <a:pos x="248" y="21"/>
                </a:cxn>
                <a:cxn ang="0">
                  <a:pos x="323" y="50"/>
                </a:cxn>
                <a:cxn ang="0">
                  <a:pos x="382" y="90"/>
                </a:cxn>
                <a:cxn ang="0">
                  <a:pos x="428" y="141"/>
                </a:cxn>
                <a:cxn ang="0">
                  <a:pos x="463" y="199"/>
                </a:cxn>
                <a:cxn ang="0">
                  <a:pos x="485" y="262"/>
                </a:cxn>
                <a:cxn ang="0">
                  <a:pos x="496" y="327"/>
                </a:cxn>
                <a:cxn ang="0">
                  <a:pos x="497" y="396"/>
                </a:cxn>
                <a:cxn ang="0">
                  <a:pos x="487" y="462"/>
                </a:cxn>
                <a:cxn ang="0">
                  <a:pos x="470" y="527"/>
                </a:cxn>
                <a:cxn ang="0">
                  <a:pos x="443" y="586"/>
                </a:cxn>
                <a:cxn ang="0">
                  <a:pos x="406" y="639"/>
                </a:cxn>
                <a:cxn ang="0">
                  <a:pos x="364" y="683"/>
                </a:cxn>
                <a:cxn ang="0">
                  <a:pos x="315" y="715"/>
                </a:cxn>
                <a:cxn ang="0">
                  <a:pos x="259" y="736"/>
                </a:cxn>
                <a:cxn ang="0">
                  <a:pos x="198" y="740"/>
                </a:cxn>
                <a:cxn ang="0">
                  <a:pos x="131" y="727"/>
                </a:cxn>
                <a:cxn ang="0">
                  <a:pos x="167" y="728"/>
                </a:cxn>
                <a:cxn ang="0">
                  <a:pos x="204" y="718"/>
                </a:cxn>
                <a:cxn ang="0">
                  <a:pos x="238" y="700"/>
                </a:cxn>
                <a:cxn ang="0">
                  <a:pos x="272" y="670"/>
                </a:cxn>
                <a:cxn ang="0">
                  <a:pos x="304" y="635"/>
                </a:cxn>
                <a:cxn ang="0">
                  <a:pos x="333" y="594"/>
                </a:cxn>
                <a:cxn ang="0">
                  <a:pos x="358" y="549"/>
                </a:cxn>
                <a:cxn ang="0">
                  <a:pos x="381" y="500"/>
                </a:cxn>
                <a:cxn ang="0">
                  <a:pos x="396" y="449"/>
                </a:cxn>
                <a:cxn ang="0">
                  <a:pos x="408" y="397"/>
                </a:cxn>
                <a:cxn ang="0">
                  <a:pos x="414" y="346"/>
                </a:cxn>
                <a:cxn ang="0">
                  <a:pos x="412" y="296"/>
                </a:cxn>
                <a:cxn ang="0">
                  <a:pos x="402" y="251"/>
                </a:cxn>
                <a:cxn ang="0">
                  <a:pos x="384" y="208"/>
                </a:cxn>
                <a:cxn ang="0">
                  <a:pos x="357" y="172"/>
                </a:cxn>
                <a:cxn ang="0">
                  <a:pos x="320" y="142"/>
                </a:cxn>
                <a:cxn ang="0">
                  <a:pos x="260" y="107"/>
                </a:cxn>
                <a:cxn ang="0">
                  <a:pos x="203" y="82"/>
                </a:cxn>
                <a:cxn ang="0">
                  <a:pos x="154" y="65"/>
                </a:cxn>
                <a:cxn ang="0">
                  <a:pos x="108" y="56"/>
                </a:cxn>
                <a:cxn ang="0">
                  <a:pos x="68" y="55"/>
                </a:cxn>
                <a:cxn ang="0">
                  <a:pos x="32" y="61"/>
                </a:cxn>
                <a:cxn ang="0">
                  <a:pos x="0" y="70"/>
                </a:cxn>
                <a:cxn ang="0">
                  <a:pos x="0" y="13"/>
                </a:cxn>
              </a:cxnLst>
              <a:rect l="0" t="0" r="r" b="b"/>
              <a:pathLst>
                <a:path w="497" h="740">
                  <a:moveTo>
                    <a:pt x="0" y="13"/>
                  </a:moveTo>
                  <a:lnTo>
                    <a:pt x="41" y="4"/>
                  </a:lnTo>
                  <a:lnTo>
                    <a:pt x="101" y="0"/>
                  </a:lnTo>
                  <a:lnTo>
                    <a:pt x="170" y="4"/>
                  </a:lnTo>
                  <a:lnTo>
                    <a:pt x="248" y="21"/>
                  </a:lnTo>
                  <a:lnTo>
                    <a:pt x="323" y="50"/>
                  </a:lnTo>
                  <a:lnTo>
                    <a:pt x="382" y="90"/>
                  </a:lnTo>
                  <a:lnTo>
                    <a:pt x="428" y="141"/>
                  </a:lnTo>
                  <a:lnTo>
                    <a:pt x="463" y="199"/>
                  </a:lnTo>
                  <a:lnTo>
                    <a:pt x="485" y="262"/>
                  </a:lnTo>
                  <a:lnTo>
                    <a:pt x="496" y="327"/>
                  </a:lnTo>
                  <a:lnTo>
                    <a:pt x="497" y="396"/>
                  </a:lnTo>
                  <a:lnTo>
                    <a:pt x="487" y="462"/>
                  </a:lnTo>
                  <a:lnTo>
                    <a:pt x="470" y="527"/>
                  </a:lnTo>
                  <a:lnTo>
                    <a:pt x="443" y="586"/>
                  </a:lnTo>
                  <a:lnTo>
                    <a:pt x="406" y="639"/>
                  </a:lnTo>
                  <a:lnTo>
                    <a:pt x="364" y="683"/>
                  </a:lnTo>
                  <a:lnTo>
                    <a:pt x="315" y="715"/>
                  </a:lnTo>
                  <a:lnTo>
                    <a:pt x="259" y="736"/>
                  </a:lnTo>
                  <a:lnTo>
                    <a:pt x="198" y="740"/>
                  </a:lnTo>
                  <a:lnTo>
                    <a:pt x="131" y="727"/>
                  </a:lnTo>
                  <a:lnTo>
                    <a:pt x="167" y="728"/>
                  </a:lnTo>
                  <a:lnTo>
                    <a:pt x="204" y="718"/>
                  </a:lnTo>
                  <a:lnTo>
                    <a:pt x="238" y="700"/>
                  </a:lnTo>
                  <a:lnTo>
                    <a:pt x="272" y="670"/>
                  </a:lnTo>
                  <a:lnTo>
                    <a:pt x="304" y="635"/>
                  </a:lnTo>
                  <a:lnTo>
                    <a:pt x="333" y="594"/>
                  </a:lnTo>
                  <a:lnTo>
                    <a:pt x="358" y="549"/>
                  </a:lnTo>
                  <a:lnTo>
                    <a:pt x="381" y="500"/>
                  </a:lnTo>
                  <a:lnTo>
                    <a:pt x="396" y="449"/>
                  </a:lnTo>
                  <a:lnTo>
                    <a:pt x="408" y="397"/>
                  </a:lnTo>
                  <a:lnTo>
                    <a:pt x="414" y="346"/>
                  </a:lnTo>
                  <a:lnTo>
                    <a:pt x="412" y="296"/>
                  </a:lnTo>
                  <a:lnTo>
                    <a:pt x="402" y="251"/>
                  </a:lnTo>
                  <a:lnTo>
                    <a:pt x="384" y="208"/>
                  </a:lnTo>
                  <a:lnTo>
                    <a:pt x="357" y="172"/>
                  </a:lnTo>
                  <a:lnTo>
                    <a:pt x="320" y="142"/>
                  </a:lnTo>
                  <a:lnTo>
                    <a:pt x="260" y="107"/>
                  </a:lnTo>
                  <a:lnTo>
                    <a:pt x="203" y="82"/>
                  </a:lnTo>
                  <a:lnTo>
                    <a:pt x="154" y="65"/>
                  </a:lnTo>
                  <a:lnTo>
                    <a:pt x="108" y="56"/>
                  </a:lnTo>
                  <a:lnTo>
                    <a:pt x="68" y="55"/>
                  </a:lnTo>
                  <a:lnTo>
                    <a:pt x="32" y="61"/>
                  </a:lnTo>
                  <a:lnTo>
                    <a:pt x="0" y="70"/>
                  </a:lnTo>
                  <a:lnTo>
                    <a:pt x="0" y="13"/>
                  </a:lnTo>
                  <a:close/>
                </a:path>
              </a:pathLst>
            </a:custGeom>
            <a:solidFill>
              <a:schemeClr val="folHlink"/>
            </a:solidFill>
            <a:ln w="9525">
              <a:noFill/>
              <a:round/>
            </a:ln>
          </p:spPr>
          <p:txBody>
            <a:bodyPr/>
            <a:lstStyle/>
            <a:p>
              <a:pPr>
                <a:defRPr/>
              </a:pPr>
              <a:endParaRPr lang="zh-CN" altLang="en-US" sz="1800" b="1">
                <a:solidFill>
                  <a:srgbClr val="006699"/>
                </a:solidFill>
                <a:latin typeface="Verdana" panose="020B0604030504040204" pitchFamily="34" charset="0"/>
                <a:ea typeface="宋体" panose="02010600030101010101" pitchFamily="2" charset="-122"/>
              </a:endParaRPr>
            </a:p>
          </p:txBody>
        </p:sp>
        <p:sp>
          <p:nvSpPr>
            <p:cNvPr id="180262" name="Freeform 38"/>
            <p:cNvSpPr/>
            <p:nvPr/>
          </p:nvSpPr>
          <p:spPr bwMode="ltGray">
            <a:xfrm rot="1584153">
              <a:off x="20" y="410"/>
              <a:ext cx="344" cy="245"/>
            </a:xfrm>
            <a:custGeom>
              <a:avLst/>
              <a:gdLst/>
              <a:ahLst/>
              <a:cxnLst>
                <a:cxn ang="0">
                  <a:pos x="0" y="0"/>
                </a:cxn>
                <a:cxn ang="0">
                  <a:pos x="0" y="25"/>
                </a:cxn>
                <a:cxn ang="0">
                  <a:pos x="3" y="50"/>
                </a:cxn>
                <a:cxn ang="0">
                  <a:pos x="6" y="75"/>
                </a:cxn>
                <a:cxn ang="0">
                  <a:pos x="11" y="98"/>
                </a:cxn>
                <a:cxn ang="0">
                  <a:pos x="18" y="119"/>
                </a:cxn>
                <a:cxn ang="0">
                  <a:pos x="27" y="141"/>
                </a:cxn>
                <a:cxn ang="0">
                  <a:pos x="38" y="161"/>
                </a:cxn>
                <a:cxn ang="0">
                  <a:pos x="51" y="178"/>
                </a:cxn>
                <a:cxn ang="0">
                  <a:pos x="67" y="194"/>
                </a:cxn>
                <a:cxn ang="0">
                  <a:pos x="86" y="208"/>
                </a:cxn>
                <a:cxn ang="0">
                  <a:pos x="106" y="219"/>
                </a:cxn>
                <a:cxn ang="0">
                  <a:pos x="131" y="228"/>
                </a:cxn>
                <a:cxn ang="0">
                  <a:pos x="158" y="234"/>
                </a:cxn>
                <a:cxn ang="0">
                  <a:pos x="188" y="237"/>
                </a:cxn>
                <a:cxn ang="0">
                  <a:pos x="220" y="236"/>
                </a:cxn>
                <a:cxn ang="0">
                  <a:pos x="257" y="232"/>
                </a:cxn>
                <a:cxn ang="0">
                  <a:pos x="224" y="227"/>
                </a:cxn>
                <a:cxn ang="0">
                  <a:pos x="195" y="220"/>
                </a:cxn>
                <a:cxn ang="0">
                  <a:pos x="170" y="212"/>
                </a:cxn>
                <a:cxn ang="0">
                  <a:pos x="148" y="204"/>
                </a:cxn>
                <a:cxn ang="0">
                  <a:pos x="128" y="193"/>
                </a:cxn>
                <a:cxn ang="0">
                  <a:pos x="112" y="182"/>
                </a:cxn>
                <a:cxn ang="0">
                  <a:pos x="97" y="169"/>
                </a:cxn>
                <a:cxn ang="0">
                  <a:pos x="84" y="155"/>
                </a:cxn>
                <a:cxn ang="0">
                  <a:pos x="72" y="141"/>
                </a:cxn>
                <a:cxn ang="0">
                  <a:pos x="61" y="125"/>
                </a:cxn>
                <a:cxn ang="0">
                  <a:pos x="52" y="107"/>
                </a:cxn>
                <a:cxn ang="0">
                  <a:pos x="43" y="88"/>
                </a:cxn>
                <a:cxn ang="0">
                  <a:pos x="33" y="69"/>
                </a:cxn>
                <a:cxn ang="0">
                  <a:pos x="23" y="47"/>
                </a:cxn>
                <a:cxn ang="0">
                  <a:pos x="12" y="24"/>
                </a:cxn>
                <a:cxn ang="0">
                  <a:pos x="0" y="0"/>
                </a:cxn>
              </a:cxnLst>
              <a:rect l="0" t="0" r="r" b="b"/>
              <a:pathLst>
                <a:path w="257" h="237">
                  <a:moveTo>
                    <a:pt x="0" y="0"/>
                  </a:moveTo>
                  <a:lnTo>
                    <a:pt x="0" y="25"/>
                  </a:lnTo>
                  <a:lnTo>
                    <a:pt x="3" y="50"/>
                  </a:lnTo>
                  <a:lnTo>
                    <a:pt x="6" y="75"/>
                  </a:lnTo>
                  <a:lnTo>
                    <a:pt x="11" y="98"/>
                  </a:lnTo>
                  <a:lnTo>
                    <a:pt x="18" y="119"/>
                  </a:lnTo>
                  <a:lnTo>
                    <a:pt x="27" y="141"/>
                  </a:lnTo>
                  <a:lnTo>
                    <a:pt x="38" y="161"/>
                  </a:lnTo>
                  <a:lnTo>
                    <a:pt x="51" y="178"/>
                  </a:lnTo>
                  <a:lnTo>
                    <a:pt x="67" y="194"/>
                  </a:lnTo>
                  <a:lnTo>
                    <a:pt x="86" y="208"/>
                  </a:lnTo>
                  <a:lnTo>
                    <a:pt x="106" y="219"/>
                  </a:lnTo>
                  <a:lnTo>
                    <a:pt x="131" y="228"/>
                  </a:lnTo>
                  <a:lnTo>
                    <a:pt x="158" y="234"/>
                  </a:lnTo>
                  <a:lnTo>
                    <a:pt x="188" y="237"/>
                  </a:lnTo>
                  <a:lnTo>
                    <a:pt x="220" y="236"/>
                  </a:lnTo>
                  <a:lnTo>
                    <a:pt x="257" y="232"/>
                  </a:lnTo>
                  <a:lnTo>
                    <a:pt x="224" y="227"/>
                  </a:lnTo>
                  <a:lnTo>
                    <a:pt x="195" y="220"/>
                  </a:lnTo>
                  <a:lnTo>
                    <a:pt x="170" y="212"/>
                  </a:lnTo>
                  <a:lnTo>
                    <a:pt x="148" y="204"/>
                  </a:lnTo>
                  <a:lnTo>
                    <a:pt x="128" y="193"/>
                  </a:lnTo>
                  <a:lnTo>
                    <a:pt x="112" y="182"/>
                  </a:lnTo>
                  <a:lnTo>
                    <a:pt x="97" y="169"/>
                  </a:lnTo>
                  <a:lnTo>
                    <a:pt x="84" y="155"/>
                  </a:lnTo>
                  <a:lnTo>
                    <a:pt x="72" y="141"/>
                  </a:lnTo>
                  <a:lnTo>
                    <a:pt x="61" y="125"/>
                  </a:lnTo>
                  <a:lnTo>
                    <a:pt x="52" y="107"/>
                  </a:lnTo>
                  <a:lnTo>
                    <a:pt x="43" y="88"/>
                  </a:lnTo>
                  <a:lnTo>
                    <a:pt x="33" y="69"/>
                  </a:lnTo>
                  <a:lnTo>
                    <a:pt x="23" y="47"/>
                  </a:lnTo>
                  <a:lnTo>
                    <a:pt x="12" y="24"/>
                  </a:lnTo>
                  <a:lnTo>
                    <a:pt x="0" y="0"/>
                  </a:lnTo>
                  <a:close/>
                </a:path>
              </a:pathLst>
            </a:custGeom>
            <a:solidFill>
              <a:schemeClr val="accent1"/>
            </a:solidFill>
            <a:ln w="9525">
              <a:noFill/>
              <a:round/>
            </a:ln>
          </p:spPr>
          <p:txBody>
            <a:bodyPr/>
            <a:lstStyle/>
            <a:p>
              <a:pPr>
                <a:defRPr/>
              </a:pPr>
              <a:endParaRPr lang="zh-CN" altLang="en-US" sz="1800" b="1">
                <a:solidFill>
                  <a:srgbClr val="006699"/>
                </a:solidFill>
                <a:latin typeface="Verdana" panose="020B0604030504040204" pitchFamily="34" charset="0"/>
                <a:ea typeface="宋体" panose="02010600030101010101" pitchFamily="2" charset="-122"/>
              </a:endParaRPr>
            </a:p>
          </p:txBody>
        </p:sp>
        <p:sp>
          <p:nvSpPr>
            <p:cNvPr id="180263" name="Freeform 39"/>
            <p:cNvSpPr/>
            <p:nvPr/>
          </p:nvSpPr>
          <p:spPr bwMode="ltGray">
            <a:xfrm rot="1584153">
              <a:off x="242" y="756"/>
              <a:ext cx="167" cy="115"/>
            </a:xfrm>
            <a:custGeom>
              <a:avLst/>
              <a:gdLst/>
              <a:ahLst/>
              <a:cxnLst>
                <a:cxn ang="0">
                  <a:pos x="77" y="0"/>
                </a:cxn>
                <a:cxn ang="0">
                  <a:pos x="124" y="108"/>
                </a:cxn>
                <a:cxn ang="0">
                  <a:pos x="120" y="107"/>
                </a:cxn>
                <a:cxn ang="0">
                  <a:pos x="107" y="105"/>
                </a:cxn>
                <a:cxn ang="0">
                  <a:pos x="89" y="101"/>
                </a:cxn>
                <a:cxn ang="0">
                  <a:pos x="68" y="99"/>
                </a:cxn>
                <a:cxn ang="0">
                  <a:pos x="45" y="97"/>
                </a:cxn>
                <a:cxn ang="0">
                  <a:pos x="25" y="98"/>
                </a:cxn>
                <a:cxn ang="0">
                  <a:pos x="9" y="102"/>
                </a:cxn>
                <a:cxn ang="0">
                  <a:pos x="0" y="110"/>
                </a:cxn>
                <a:cxn ang="0">
                  <a:pos x="4" y="98"/>
                </a:cxn>
                <a:cxn ang="0">
                  <a:pos x="8" y="89"/>
                </a:cxn>
                <a:cxn ang="0">
                  <a:pos x="16" y="82"/>
                </a:cxn>
                <a:cxn ang="0">
                  <a:pos x="25" y="76"/>
                </a:cxn>
                <a:cxn ang="0">
                  <a:pos x="36" y="72"/>
                </a:cxn>
                <a:cxn ang="0">
                  <a:pos x="47" y="71"/>
                </a:cxn>
                <a:cxn ang="0">
                  <a:pos x="59" y="71"/>
                </a:cxn>
                <a:cxn ang="0">
                  <a:pos x="72" y="74"/>
                </a:cxn>
                <a:cxn ang="0">
                  <a:pos x="73" y="71"/>
                </a:cxn>
                <a:cxn ang="0">
                  <a:pos x="70" y="56"/>
                </a:cxn>
                <a:cxn ang="0">
                  <a:pos x="67" y="38"/>
                </a:cxn>
                <a:cxn ang="0">
                  <a:pos x="65" y="30"/>
                </a:cxn>
                <a:cxn ang="0">
                  <a:pos x="63" y="30"/>
                </a:cxn>
                <a:cxn ang="0">
                  <a:pos x="61" y="29"/>
                </a:cxn>
                <a:cxn ang="0">
                  <a:pos x="59" y="26"/>
                </a:cxn>
                <a:cxn ang="0">
                  <a:pos x="57" y="23"/>
                </a:cxn>
                <a:cxn ang="0">
                  <a:pos x="57" y="19"/>
                </a:cxn>
                <a:cxn ang="0">
                  <a:pos x="59" y="14"/>
                </a:cxn>
                <a:cxn ang="0">
                  <a:pos x="66" y="8"/>
                </a:cxn>
                <a:cxn ang="0">
                  <a:pos x="77" y="0"/>
                </a:cxn>
              </a:cxnLst>
              <a:rect l="0" t="0" r="r" b="b"/>
              <a:pathLst>
                <a:path w="124" h="110">
                  <a:moveTo>
                    <a:pt x="77" y="0"/>
                  </a:moveTo>
                  <a:lnTo>
                    <a:pt x="124" y="108"/>
                  </a:lnTo>
                  <a:lnTo>
                    <a:pt x="120" y="107"/>
                  </a:lnTo>
                  <a:lnTo>
                    <a:pt x="107" y="105"/>
                  </a:lnTo>
                  <a:lnTo>
                    <a:pt x="89" y="101"/>
                  </a:lnTo>
                  <a:lnTo>
                    <a:pt x="68" y="99"/>
                  </a:lnTo>
                  <a:lnTo>
                    <a:pt x="45" y="97"/>
                  </a:lnTo>
                  <a:lnTo>
                    <a:pt x="25" y="98"/>
                  </a:lnTo>
                  <a:lnTo>
                    <a:pt x="9" y="102"/>
                  </a:lnTo>
                  <a:lnTo>
                    <a:pt x="0" y="110"/>
                  </a:lnTo>
                  <a:lnTo>
                    <a:pt x="4" y="98"/>
                  </a:lnTo>
                  <a:lnTo>
                    <a:pt x="8" y="89"/>
                  </a:lnTo>
                  <a:lnTo>
                    <a:pt x="16" y="82"/>
                  </a:lnTo>
                  <a:lnTo>
                    <a:pt x="25" y="76"/>
                  </a:lnTo>
                  <a:lnTo>
                    <a:pt x="36" y="72"/>
                  </a:lnTo>
                  <a:lnTo>
                    <a:pt x="47" y="71"/>
                  </a:lnTo>
                  <a:lnTo>
                    <a:pt x="59" y="71"/>
                  </a:lnTo>
                  <a:lnTo>
                    <a:pt x="72" y="74"/>
                  </a:lnTo>
                  <a:lnTo>
                    <a:pt x="73" y="71"/>
                  </a:lnTo>
                  <a:lnTo>
                    <a:pt x="70" y="56"/>
                  </a:lnTo>
                  <a:lnTo>
                    <a:pt x="67" y="38"/>
                  </a:lnTo>
                  <a:lnTo>
                    <a:pt x="65" y="30"/>
                  </a:lnTo>
                  <a:lnTo>
                    <a:pt x="63" y="30"/>
                  </a:lnTo>
                  <a:lnTo>
                    <a:pt x="61" y="29"/>
                  </a:lnTo>
                  <a:lnTo>
                    <a:pt x="59" y="26"/>
                  </a:lnTo>
                  <a:lnTo>
                    <a:pt x="57" y="23"/>
                  </a:lnTo>
                  <a:lnTo>
                    <a:pt x="57" y="19"/>
                  </a:lnTo>
                  <a:lnTo>
                    <a:pt x="59" y="14"/>
                  </a:lnTo>
                  <a:lnTo>
                    <a:pt x="66" y="8"/>
                  </a:lnTo>
                  <a:lnTo>
                    <a:pt x="77" y="0"/>
                  </a:lnTo>
                  <a:close/>
                </a:path>
              </a:pathLst>
            </a:custGeom>
            <a:solidFill>
              <a:schemeClr val="accent1"/>
            </a:solidFill>
            <a:ln w="9525">
              <a:noFill/>
              <a:round/>
            </a:ln>
          </p:spPr>
          <p:txBody>
            <a:bodyPr/>
            <a:lstStyle/>
            <a:p>
              <a:pPr>
                <a:defRPr/>
              </a:pPr>
              <a:endParaRPr lang="zh-CN" altLang="en-US" sz="1800" b="1">
                <a:solidFill>
                  <a:srgbClr val="006699"/>
                </a:solidFill>
                <a:latin typeface="Verdana" panose="020B0604030504040204" pitchFamily="34" charset="0"/>
                <a:ea typeface="宋体" panose="02010600030101010101" pitchFamily="2" charset="-122"/>
              </a:endParaRPr>
            </a:p>
          </p:txBody>
        </p:sp>
        <p:sp>
          <p:nvSpPr>
            <p:cNvPr id="180264" name="Freeform 40"/>
            <p:cNvSpPr/>
            <p:nvPr/>
          </p:nvSpPr>
          <p:spPr bwMode="ltGray">
            <a:xfrm rot="1584153">
              <a:off x="574" y="286"/>
              <a:ext cx="147" cy="160"/>
            </a:xfrm>
            <a:custGeom>
              <a:avLst/>
              <a:gdLst/>
              <a:ahLst/>
              <a:cxnLst>
                <a:cxn ang="0">
                  <a:pos x="0" y="0"/>
                </a:cxn>
                <a:cxn ang="0">
                  <a:pos x="5" y="1"/>
                </a:cxn>
                <a:cxn ang="0">
                  <a:pos x="18" y="5"/>
                </a:cxn>
                <a:cxn ang="0">
                  <a:pos x="37" y="12"/>
                </a:cxn>
                <a:cxn ang="0">
                  <a:pos x="58" y="24"/>
                </a:cxn>
                <a:cxn ang="0">
                  <a:pos x="78" y="44"/>
                </a:cxn>
                <a:cxn ang="0">
                  <a:pos x="96" y="71"/>
                </a:cxn>
                <a:cxn ang="0">
                  <a:pos x="107" y="108"/>
                </a:cxn>
                <a:cxn ang="0">
                  <a:pos x="109" y="156"/>
                </a:cxn>
                <a:cxn ang="0">
                  <a:pos x="105" y="156"/>
                </a:cxn>
                <a:cxn ang="0">
                  <a:pos x="99" y="156"/>
                </a:cxn>
                <a:cxn ang="0">
                  <a:pos x="93" y="156"/>
                </a:cxn>
                <a:cxn ang="0">
                  <a:pos x="87" y="154"/>
                </a:cxn>
                <a:cxn ang="0">
                  <a:pos x="81" y="153"/>
                </a:cxn>
                <a:cxn ang="0">
                  <a:pos x="74" y="150"/>
                </a:cxn>
                <a:cxn ang="0">
                  <a:pos x="66" y="145"/>
                </a:cxn>
                <a:cxn ang="0">
                  <a:pos x="58" y="139"/>
                </a:cxn>
                <a:cxn ang="0">
                  <a:pos x="53" y="126"/>
                </a:cxn>
                <a:cxn ang="0">
                  <a:pos x="53" y="111"/>
                </a:cxn>
                <a:cxn ang="0">
                  <a:pos x="56" y="96"/>
                </a:cxn>
                <a:cxn ang="0">
                  <a:pos x="59" y="80"/>
                </a:cxn>
                <a:cxn ang="0">
                  <a:pos x="56" y="62"/>
                </a:cxn>
                <a:cxn ang="0">
                  <a:pos x="48" y="43"/>
                </a:cxn>
                <a:cxn ang="0">
                  <a:pos x="31" y="23"/>
                </a:cxn>
                <a:cxn ang="0">
                  <a:pos x="0" y="0"/>
                </a:cxn>
              </a:cxnLst>
              <a:rect l="0" t="0" r="r" b="b"/>
              <a:pathLst>
                <a:path w="109" h="156">
                  <a:moveTo>
                    <a:pt x="0" y="0"/>
                  </a:moveTo>
                  <a:lnTo>
                    <a:pt x="5" y="1"/>
                  </a:lnTo>
                  <a:lnTo>
                    <a:pt x="18" y="5"/>
                  </a:lnTo>
                  <a:lnTo>
                    <a:pt x="37" y="12"/>
                  </a:lnTo>
                  <a:lnTo>
                    <a:pt x="58" y="24"/>
                  </a:lnTo>
                  <a:lnTo>
                    <a:pt x="78" y="44"/>
                  </a:lnTo>
                  <a:lnTo>
                    <a:pt x="96" y="71"/>
                  </a:lnTo>
                  <a:lnTo>
                    <a:pt x="107" y="108"/>
                  </a:lnTo>
                  <a:lnTo>
                    <a:pt x="109" y="156"/>
                  </a:lnTo>
                  <a:lnTo>
                    <a:pt x="105" y="156"/>
                  </a:lnTo>
                  <a:lnTo>
                    <a:pt x="99" y="156"/>
                  </a:lnTo>
                  <a:lnTo>
                    <a:pt x="93" y="156"/>
                  </a:lnTo>
                  <a:lnTo>
                    <a:pt x="87" y="154"/>
                  </a:lnTo>
                  <a:lnTo>
                    <a:pt x="81" y="153"/>
                  </a:lnTo>
                  <a:lnTo>
                    <a:pt x="74" y="150"/>
                  </a:lnTo>
                  <a:lnTo>
                    <a:pt x="66" y="145"/>
                  </a:lnTo>
                  <a:lnTo>
                    <a:pt x="58" y="139"/>
                  </a:lnTo>
                  <a:lnTo>
                    <a:pt x="53" y="126"/>
                  </a:lnTo>
                  <a:lnTo>
                    <a:pt x="53" y="111"/>
                  </a:lnTo>
                  <a:lnTo>
                    <a:pt x="56" y="96"/>
                  </a:lnTo>
                  <a:lnTo>
                    <a:pt x="59" y="80"/>
                  </a:lnTo>
                  <a:lnTo>
                    <a:pt x="56" y="62"/>
                  </a:lnTo>
                  <a:lnTo>
                    <a:pt x="48" y="43"/>
                  </a:lnTo>
                  <a:lnTo>
                    <a:pt x="31" y="23"/>
                  </a:lnTo>
                  <a:lnTo>
                    <a:pt x="0" y="0"/>
                  </a:lnTo>
                  <a:close/>
                </a:path>
              </a:pathLst>
            </a:custGeom>
            <a:solidFill>
              <a:schemeClr val="accent1"/>
            </a:solidFill>
            <a:ln w="9525">
              <a:noFill/>
              <a:round/>
            </a:ln>
          </p:spPr>
          <p:txBody>
            <a:bodyPr/>
            <a:lstStyle/>
            <a:p>
              <a:pPr>
                <a:defRPr/>
              </a:pPr>
              <a:endParaRPr lang="zh-CN" altLang="en-US" sz="1800" b="1">
                <a:solidFill>
                  <a:srgbClr val="006699"/>
                </a:solidFill>
                <a:latin typeface="Verdana" panose="020B0604030504040204" pitchFamily="34" charset="0"/>
                <a:ea typeface="宋体" panose="02010600030101010101" pitchFamily="2" charset="-122"/>
              </a:endParaRPr>
            </a:p>
          </p:txBody>
        </p:sp>
        <p:sp>
          <p:nvSpPr>
            <p:cNvPr id="180265" name="Freeform 41"/>
            <p:cNvSpPr/>
            <p:nvPr/>
          </p:nvSpPr>
          <p:spPr bwMode="ltGray">
            <a:xfrm rot="1584153">
              <a:off x="236" y="721"/>
              <a:ext cx="62" cy="97"/>
            </a:xfrm>
            <a:custGeom>
              <a:avLst/>
              <a:gdLst/>
              <a:ahLst/>
              <a:cxnLst>
                <a:cxn ang="0">
                  <a:pos x="31" y="0"/>
                </a:cxn>
                <a:cxn ang="0">
                  <a:pos x="20" y="38"/>
                </a:cxn>
                <a:cxn ang="0">
                  <a:pos x="15" y="62"/>
                </a:cxn>
                <a:cxn ang="0">
                  <a:pos x="11" y="79"/>
                </a:cxn>
                <a:cxn ang="0">
                  <a:pos x="0" y="94"/>
                </a:cxn>
                <a:cxn ang="0">
                  <a:pos x="12" y="88"/>
                </a:cxn>
                <a:cxn ang="0">
                  <a:pos x="23" y="80"/>
                </a:cxn>
                <a:cxn ang="0">
                  <a:pos x="32" y="69"/>
                </a:cxn>
                <a:cxn ang="0">
                  <a:pos x="40" y="57"/>
                </a:cxn>
                <a:cxn ang="0">
                  <a:pos x="45" y="44"/>
                </a:cxn>
                <a:cxn ang="0">
                  <a:pos x="46" y="30"/>
                </a:cxn>
                <a:cxn ang="0">
                  <a:pos x="42" y="15"/>
                </a:cxn>
                <a:cxn ang="0">
                  <a:pos x="31" y="0"/>
                </a:cxn>
              </a:cxnLst>
              <a:rect l="0" t="0" r="r" b="b"/>
              <a:pathLst>
                <a:path w="46" h="94">
                  <a:moveTo>
                    <a:pt x="31" y="0"/>
                  </a:moveTo>
                  <a:lnTo>
                    <a:pt x="20" y="38"/>
                  </a:lnTo>
                  <a:lnTo>
                    <a:pt x="15" y="62"/>
                  </a:lnTo>
                  <a:lnTo>
                    <a:pt x="11" y="79"/>
                  </a:lnTo>
                  <a:lnTo>
                    <a:pt x="0" y="94"/>
                  </a:lnTo>
                  <a:lnTo>
                    <a:pt x="12" y="88"/>
                  </a:lnTo>
                  <a:lnTo>
                    <a:pt x="23" y="80"/>
                  </a:lnTo>
                  <a:lnTo>
                    <a:pt x="32" y="69"/>
                  </a:lnTo>
                  <a:lnTo>
                    <a:pt x="40" y="57"/>
                  </a:lnTo>
                  <a:lnTo>
                    <a:pt x="45" y="44"/>
                  </a:lnTo>
                  <a:lnTo>
                    <a:pt x="46" y="30"/>
                  </a:lnTo>
                  <a:lnTo>
                    <a:pt x="42" y="15"/>
                  </a:lnTo>
                  <a:lnTo>
                    <a:pt x="31" y="0"/>
                  </a:lnTo>
                  <a:close/>
                </a:path>
              </a:pathLst>
            </a:custGeom>
            <a:solidFill>
              <a:schemeClr val="accent1"/>
            </a:solidFill>
            <a:ln w="9525">
              <a:noFill/>
              <a:round/>
            </a:ln>
          </p:spPr>
          <p:txBody>
            <a:bodyPr/>
            <a:lstStyle/>
            <a:p>
              <a:pPr>
                <a:defRPr/>
              </a:pPr>
              <a:endParaRPr lang="zh-CN" altLang="en-US" sz="1800" b="1">
                <a:solidFill>
                  <a:srgbClr val="006699"/>
                </a:solidFill>
                <a:latin typeface="Verdana" panose="020B0604030504040204" pitchFamily="34" charset="0"/>
                <a:ea typeface="宋体" panose="02010600030101010101" pitchFamily="2" charset="-122"/>
              </a:endParaRPr>
            </a:p>
          </p:txBody>
        </p:sp>
        <p:sp>
          <p:nvSpPr>
            <p:cNvPr id="180266" name="Freeform 42"/>
            <p:cNvSpPr/>
            <p:nvPr/>
          </p:nvSpPr>
          <p:spPr bwMode="ltGray">
            <a:xfrm rot="1584153">
              <a:off x="585" y="466"/>
              <a:ext cx="72" cy="41"/>
            </a:xfrm>
            <a:custGeom>
              <a:avLst/>
              <a:gdLst/>
              <a:ahLst/>
              <a:cxnLst>
                <a:cxn ang="0">
                  <a:pos x="0" y="0"/>
                </a:cxn>
                <a:cxn ang="0">
                  <a:pos x="1" y="1"/>
                </a:cxn>
                <a:cxn ang="0">
                  <a:pos x="6" y="3"/>
                </a:cxn>
                <a:cxn ang="0">
                  <a:pos x="13" y="8"/>
                </a:cxn>
                <a:cxn ang="0">
                  <a:pos x="21" y="12"/>
                </a:cxn>
                <a:cxn ang="0">
                  <a:pos x="29" y="15"/>
                </a:cxn>
                <a:cxn ang="0">
                  <a:pos x="38" y="17"/>
                </a:cxn>
                <a:cxn ang="0">
                  <a:pos x="46" y="18"/>
                </a:cxn>
                <a:cxn ang="0">
                  <a:pos x="54" y="16"/>
                </a:cxn>
                <a:cxn ang="0">
                  <a:pos x="53" y="25"/>
                </a:cxn>
                <a:cxn ang="0">
                  <a:pos x="50" y="33"/>
                </a:cxn>
                <a:cxn ang="0">
                  <a:pos x="44" y="38"/>
                </a:cxn>
                <a:cxn ang="0">
                  <a:pos x="37" y="40"/>
                </a:cxn>
                <a:cxn ang="0">
                  <a:pos x="28" y="39"/>
                </a:cxn>
                <a:cxn ang="0">
                  <a:pos x="19" y="32"/>
                </a:cxn>
                <a:cxn ang="0">
                  <a:pos x="10" y="20"/>
                </a:cxn>
                <a:cxn ang="0">
                  <a:pos x="0" y="0"/>
                </a:cxn>
              </a:cxnLst>
              <a:rect l="0" t="0" r="r" b="b"/>
              <a:pathLst>
                <a:path w="54" h="40">
                  <a:moveTo>
                    <a:pt x="0" y="0"/>
                  </a:moveTo>
                  <a:lnTo>
                    <a:pt x="1" y="1"/>
                  </a:lnTo>
                  <a:lnTo>
                    <a:pt x="6" y="3"/>
                  </a:lnTo>
                  <a:lnTo>
                    <a:pt x="13" y="8"/>
                  </a:lnTo>
                  <a:lnTo>
                    <a:pt x="21" y="12"/>
                  </a:lnTo>
                  <a:lnTo>
                    <a:pt x="29" y="15"/>
                  </a:lnTo>
                  <a:lnTo>
                    <a:pt x="38" y="17"/>
                  </a:lnTo>
                  <a:lnTo>
                    <a:pt x="46" y="18"/>
                  </a:lnTo>
                  <a:lnTo>
                    <a:pt x="54" y="16"/>
                  </a:lnTo>
                  <a:lnTo>
                    <a:pt x="53" y="25"/>
                  </a:lnTo>
                  <a:lnTo>
                    <a:pt x="50" y="33"/>
                  </a:lnTo>
                  <a:lnTo>
                    <a:pt x="44" y="38"/>
                  </a:lnTo>
                  <a:lnTo>
                    <a:pt x="37" y="40"/>
                  </a:lnTo>
                  <a:lnTo>
                    <a:pt x="28" y="39"/>
                  </a:lnTo>
                  <a:lnTo>
                    <a:pt x="19" y="32"/>
                  </a:lnTo>
                  <a:lnTo>
                    <a:pt x="10" y="20"/>
                  </a:lnTo>
                  <a:lnTo>
                    <a:pt x="0" y="0"/>
                  </a:lnTo>
                  <a:close/>
                </a:path>
              </a:pathLst>
            </a:custGeom>
            <a:solidFill>
              <a:schemeClr val="accent1"/>
            </a:solidFill>
            <a:ln w="9525">
              <a:noFill/>
              <a:round/>
            </a:ln>
          </p:spPr>
          <p:txBody>
            <a:bodyPr/>
            <a:lstStyle/>
            <a:p>
              <a:pPr>
                <a:defRPr/>
              </a:pPr>
              <a:endParaRPr lang="zh-CN" altLang="en-US" sz="1800" b="1">
                <a:solidFill>
                  <a:srgbClr val="006699"/>
                </a:solidFill>
                <a:latin typeface="Verdana" panose="020B0604030504040204" pitchFamily="34" charset="0"/>
                <a:ea typeface="宋体" panose="02010600030101010101" pitchFamily="2" charset="-122"/>
              </a:endParaRPr>
            </a:p>
          </p:txBody>
        </p:sp>
        <p:sp>
          <p:nvSpPr>
            <p:cNvPr id="180267" name="Freeform 43"/>
            <p:cNvSpPr/>
            <p:nvPr/>
          </p:nvSpPr>
          <p:spPr bwMode="ltGray">
            <a:xfrm>
              <a:off x="0" y="886"/>
              <a:ext cx="360" cy="650"/>
            </a:xfrm>
            <a:custGeom>
              <a:avLst/>
              <a:gdLst/>
              <a:ahLst/>
              <a:cxnLst>
                <a:cxn ang="0">
                  <a:pos x="264" y="0"/>
                </a:cxn>
                <a:cxn ang="0">
                  <a:pos x="269" y="9"/>
                </a:cxn>
                <a:cxn ang="0">
                  <a:pos x="277" y="22"/>
                </a:cxn>
                <a:cxn ang="0">
                  <a:pos x="286" y="39"/>
                </a:cxn>
                <a:cxn ang="0">
                  <a:pos x="297" y="58"/>
                </a:cxn>
                <a:cxn ang="0">
                  <a:pos x="309" y="83"/>
                </a:cxn>
                <a:cxn ang="0">
                  <a:pos x="319" y="108"/>
                </a:cxn>
                <a:cxn ang="0">
                  <a:pos x="329" y="136"/>
                </a:cxn>
                <a:cxn ang="0">
                  <a:pos x="333" y="163"/>
                </a:cxn>
                <a:cxn ang="0">
                  <a:pos x="336" y="193"/>
                </a:cxn>
                <a:cxn ang="0">
                  <a:pos x="332" y="223"/>
                </a:cxn>
                <a:cxn ang="0">
                  <a:pos x="323" y="255"/>
                </a:cxn>
                <a:cxn ang="0">
                  <a:pos x="310" y="285"/>
                </a:cxn>
                <a:cxn ang="0">
                  <a:pos x="287" y="315"/>
                </a:cxn>
                <a:cxn ang="0">
                  <a:pos x="257" y="343"/>
                </a:cxn>
                <a:cxn ang="0">
                  <a:pos x="218" y="370"/>
                </a:cxn>
                <a:cxn ang="0">
                  <a:pos x="167" y="396"/>
                </a:cxn>
                <a:cxn ang="0">
                  <a:pos x="111" y="425"/>
                </a:cxn>
                <a:cxn ang="0">
                  <a:pos x="69" y="457"/>
                </a:cxn>
                <a:cxn ang="0">
                  <a:pos x="35" y="490"/>
                </a:cxn>
                <a:cxn ang="0">
                  <a:pos x="12" y="526"/>
                </a:cxn>
                <a:cxn ang="0">
                  <a:pos x="0" y="553"/>
                </a:cxn>
                <a:cxn ang="0">
                  <a:pos x="0" y="650"/>
                </a:cxn>
                <a:cxn ang="0">
                  <a:pos x="6" y="628"/>
                </a:cxn>
                <a:cxn ang="0">
                  <a:pos x="19" y="594"/>
                </a:cxn>
                <a:cxn ang="0">
                  <a:pos x="43" y="551"/>
                </a:cxn>
                <a:cxn ang="0">
                  <a:pos x="76" y="503"/>
                </a:cxn>
                <a:cxn ang="0">
                  <a:pos x="125" y="454"/>
                </a:cxn>
                <a:cxn ang="0">
                  <a:pos x="190" y="408"/>
                </a:cxn>
                <a:cxn ang="0">
                  <a:pos x="275" y="365"/>
                </a:cxn>
                <a:cxn ang="0">
                  <a:pos x="308" y="342"/>
                </a:cxn>
                <a:cxn ang="0">
                  <a:pos x="335" y="305"/>
                </a:cxn>
                <a:cxn ang="0">
                  <a:pos x="352" y="255"/>
                </a:cxn>
                <a:cxn ang="0">
                  <a:pos x="360" y="201"/>
                </a:cxn>
                <a:cxn ang="0">
                  <a:pos x="356" y="144"/>
                </a:cxn>
                <a:cxn ang="0">
                  <a:pos x="341" y="88"/>
                </a:cxn>
                <a:cxn ang="0">
                  <a:pos x="311" y="39"/>
                </a:cxn>
                <a:cxn ang="0">
                  <a:pos x="264" y="0"/>
                </a:cxn>
              </a:cxnLst>
              <a:rect l="0" t="0" r="r" b="b"/>
              <a:pathLst>
                <a:path w="360" h="650">
                  <a:moveTo>
                    <a:pt x="264" y="0"/>
                  </a:moveTo>
                  <a:lnTo>
                    <a:pt x="269" y="9"/>
                  </a:lnTo>
                  <a:lnTo>
                    <a:pt x="277" y="22"/>
                  </a:lnTo>
                  <a:lnTo>
                    <a:pt x="286" y="39"/>
                  </a:lnTo>
                  <a:lnTo>
                    <a:pt x="297" y="58"/>
                  </a:lnTo>
                  <a:lnTo>
                    <a:pt x="309" y="83"/>
                  </a:lnTo>
                  <a:lnTo>
                    <a:pt x="319" y="108"/>
                  </a:lnTo>
                  <a:lnTo>
                    <a:pt x="329" y="136"/>
                  </a:lnTo>
                  <a:lnTo>
                    <a:pt x="333" y="163"/>
                  </a:lnTo>
                  <a:lnTo>
                    <a:pt x="336" y="193"/>
                  </a:lnTo>
                  <a:lnTo>
                    <a:pt x="332" y="223"/>
                  </a:lnTo>
                  <a:lnTo>
                    <a:pt x="323" y="255"/>
                  </a:lnTo>
                  <a:lnTo>
                    <a:pt x="310" y="285"/>
                  </a:lnTo>
                  <a:lnTo>
                    <a:pt x="287" y="315"/>
                  </a:lnTo>
                  <a:lnTo>
                    <a:pt x="257" y="343"/>
                  </a:lnTo>
                  <a:lnTo>
                    <a:pt x="218" y="370"/>
                  </a:lnTo>
                  <a:lnTo>
                    <a:pt x="167" y="396"/>
                  </a:lnTo>
                  <a:lnTo>
                    <a:pt x="111" y="425"/>
                  </a:lnTo>
                  <a:lnTo>
                    <a:pt x="69" y="457"/>
                  </a:lnTo>
                  <a:lnTo>
                    <a:pt x="35" y="490"/>
                  </a:lnTo>
                  <a:lnTo>
                    <a:pt x="12" y="526"/>
                  </a:lnTo>
                  <a:lnTo>
                    <a:pt x="0" y="553"/>
                  </a:lnTo>
                  <a:lnTo>
                    <a:pt x="0" y="650"/>
                  </a:lnTo>
                  <a:lnTo>
                    <a:pt x="6" y="628"/>
                  </a:lnTo>
                  <a:lnTo>
                    <a:pt x="19" y="594"/>
                  </a:lnTo>
                  <a:lnTo>
                    <a:pt x="43" y="551"/>
                  </a:lnTo>
                  <a:lnTo>
                    <a:pt x="76" y="503"/>
                  </a:lnTo>
                  <a:lnTo>
                    <a:pt x="125" y="454"/>
                  </a:lnTo>
                  <a:lnTo>
                    <a:pt x="190" y="408"/>
                  </a:lnTo>
                  <a:lnTo>
                    <a:pt x="275" y="365"/>
                  </a:lnTo>
                  <a:lnTo>
                    <a:pt x="308" y="342"/>
                  </a:lnTo>
                  <a:lnTo>
                    <a:pt x="335" y="305"/>
                  </a:lnTo>
                  <a:lnTo>
                    <a:pt x="352" y="255"/>
                  </a:lnTo>
                  <a:lnTo>
                    <a:pt x="360" y="201"/>
                  </a:lnTo>
                  <a:lnTo>
                    <a:pt x="356" y="144"/>
                  </a:lnTo>
                  <a:lnTo>
                    <a:pt x="341" y="88"/>
                  </a:lnTo>
                  <a:lnTo>
                    <a:pt x="311" y="39"/>
                  </a:lnTo>
                  <a:lnTo>
                    <a:pt x="264" y="0"/>
                  </a:lnTo>
                  <a:close/>
                </a:path>
              </a:pathLst>
            </a:custGeom>
            <a:solidFill>
              <a:schemeClr val="accent1"/>
            </a:solidFill>
            <a:ln w="9525">
              <a:noFill/>
              <a:round/>
            </a:ln>
          </p:spPr>
          <p:txBody>
            <a:bodyPr/>
            <a:lstStyle/>
            <a:p>
              <a:pPr>
                <a:defRPr/>
              </a:pPr>
              <a:endParaRPr lang="zh-CN" altLang="en-US" sz="1800" b="1">
                <a:solidFill>
                  <a:srgbClr val="006699"/>
                </a:solidFill>
                <a:latin typeface="Verdana" panose="020B0604030504040204" pitchFamily="34" charset="0"/>
                <a:ea typeface="宋体" panose="02010600030101010101" pitchFamily="2" charset="-122"/>
              </a:endParaRPr>
            </a:p>
          </p:txBody>
        </p:sp>
        <p:sp>
          <p:nvSpPr>
            <p:cNvPr id="180268" name="Freeform 44"/>
            <p:cNvSpPr/>
            <p:nvPr/>
          </p:nvSpPr>
          <p:spPr bwMode="ltGray">
            <a:xfrm rot="1584153">
              <a:off x="56" y="84"/>
              <a:ext cx="804" cy="686"/>
            </a:xfrm>
            <a:custGeom>
              <a:avLst/>
              <a:gdLst/>
              <a:ahLst/>
              <a:cxnLst>
                <a:cxn ang="0">
                  <a:pos x="16" y="370"/>
                </a:cxn>
                <a:cxn ang="0">
                  <a:pos x="6" y="341"/>
                </a:cxn>
                <a:cxn ang="0">
                  <a:pos x="0" y="289"/>
                </a:cxn>
                <a:cxn ang="0">
                  <a:pos x="4" y="222"/>
                </a:cxn>
                <a:cxn ang="0">
                  <a:pos x="25" y="151"/>
                </a:cxn>
                <a:cxn ang="0">
                  <a:pos x="69" y="84"/>
                </a:cxn>
                <a:cxn ang="0">
                  <a:pos x="142" y="31"/>
                </a:cxn>
                <a:cxn ang="0">
                  <a:pos x="247" y="2"/>
                </a:cxn>
                <a:cxn ang="0">
                  <a:pos x="380" y="9"/>
                </a:cxn>
                <a:cxn ang="0">
                  <a:pos x="484" y="68"/>
                </a:cxn>
                <a:cxn ang="0">
                  <a:pos x="554" y="165"/>
                </a:cxn>
                <a:cxn ang="0">
                  <a:pos x="591" y="284"/>
                </a:cxn>
                <a:cxn ang="0">
                  <a:pos x="595" y="409"/>
                </a:cxn>
                <a:cxn ang="0">
                  <a:pos x="566" y="525"/>
                </a:cxn>
                <a:cxn ang="0">
                  <a:pos x="507" y="615"/>
                </a:cxn>
                <a:cxn ang="0">
                  <a:pos x="417" y="663"/>
                </a:cxn>
                <a:cxn ang="0">
                  <a:pos x="389" y="659"/>
                </a:cxn>
                <a:cxn ang="0">
                  <a:pos x="441" y="617"/>
                </a:cxn>
                <a:cxn ang="0">
                  <a:pos x="482" y="544"/>
                </a:cxn>
                <a:cxn ang="0">
                  <a:pos x="509" y="454"/>
                </a:cxn>
                <a:cxn ang="0">
                  <a:pos x="520" y="355"/>
                </a:cxn>
                <a:cxn ang="0">
                  <a:pos x="514" y="258"/>
                </a:cxn>
                <a:cxn ang="0">
                  <a:pos x="485" y="174"/>
                </a:cxn>
                <a:cxn ang="0">
                  <a:pos x="433" y="112"/>
                </a:cxn>
                <a:cxn ang="0">
                  <a:pos x="341" y="75"/>
                </a:cxn>
                <a:cxn ang="0">
                  <a:pos x="246" y="61"/>
                </a:cxn>
                <a:cxn ang="0">
                  <a:pos x="174" y="71"/>
                </a:cxn>
                <a:cxn ang="0">
                  <a:pos x="121" y="101"/>
                </a:cxn>
                <a:cxn ang="0">
                  <a:pos x="84" y="149"/>
                </a:cxn>
                <a:cxn ang="0">
                  <a:pos x="57" y="206"/>
                </a:cxn>
                <a:cxn ang="0">
                  <a:pos x="40" y="272"/>
                </a:cxn>
                <a:cxn ang="0">
                  <a:pos x="28" y="339"/>
                </a:cxn>
              </a:cxnLst>
              <a:rect l="0" t="0" r="r" b="b"/>
              <a:pathLst>
                <a:path w="596" h="666">
                  <a:moveTo>
                    <a:pt x="22" y="372"/>
                  </a:moveTo>
                  <a:lnTo>
                    <a:pt x="16" y="370"/>
                  </a:lnTo>
                  <a:lnTo>
                    <a:pt x="10" y="360"/>
                  </a:lnTo>
                  <a:lnTo>
                    <a:pt x="6" y="341"/>
                  </a:lnTo>
                  <a:lnTo>
                    <a:pt x="1" y="318"/>
                  </a:lnTo>
                  <a:lnTo>
                    <a:pt x="0" y="289"/>
                  </a:lnTo>
                  <a:lnTo>
                    <a:pt x="0" y="257"/>
                  </a:lnTo>
                  <a:lnTo>
                    <a:pt x="4" y="222"/>
                  </a:lnTo>
                  <a:lnTo>
                    <a:pt x="13" y="187"/>
                  </a:lnTo>
                  <a:lnTo>
                    <a:pt x="25" y="151"/>
                  </a:lnTo>
                  <a:lnTo>
                    <a:pt x="45" y="116"/>
                  </a:lnTo>
                  <a:lnTo>
                    <a:pt x="69" y="84"/>
                  </a:lnTo>
                  <a:lnTo>
                    <a:pt x="101" y="55"/>
                  </a:lnTo>
                  <a:lnTo>
                    <a:pt x="142" y="31"/>
                  </a:lnTo>
                  <a:lnTo>
                    <a:pt x="190" y="13"/>
                  </a:lnTo>
                  <a:lnTo>
                    <a:pt x="247" y="2"/>
                  </a:lnTo>
                  <a:lnTo>
                    <a:pt x="314" y="0"/>
                  </a:lnTo>
                  <a:lnTo>
                    <a:pt x="380" y="9"/>
                  </a:lnTo>
                  <a:lnTo>
                    <a:pt x="436" y="33"/>
                  </a:lnTo>
                  <a:lnTo>
                    <a:pt x="484" y="68"/>
                  </a:lnTo>
                  <a:lnTo>
                    <a:pt x="524" y="113"/>
                  </a:lnTo>
                  <a:lnTo>
                    <a:pt x="554" y="165"/>
                  </a:lnTo>
                  <a:lnTo>
                    <a:pt x="577" y="222"/>
                  </a:lnTo>
                  <a:lnTo>
                    <a:pt x="591" y="284"/>
                  </a:lnTo>
                  <a:lnTo>
                    <a:pt x="596" y="347"/>
                  </a:lnTo>
                  <a:lnTo>
                    <a:pt x="595" y="409"/>
                  </a:lnTo>
                  <a:lnTo>
                    <a:pt x="585" y="469"/>
                  </a:lnTo>
                  <a:lnTo>
                    <a:pt x="566" y="525"/>
                  </a:lnTo>
                  <a:lnTo>
                    <a:pt x="540" y="574"/>
                  </a:lnTo>
                  <a:lnTo>
                    <a:pt x="507" y="615"/>
                  </a:lnTo>
                  <a:lnTo>
                    <a:pt x="465" y="645"/>
                  </a:lnTo>
                  <a:lnTo>
                    <a:pt x="417" y="663"/>
                  </a:lnTo>
                  <a:lnTo>
                    <a:pt x="360" y="666"/>
                  </a:lnTo>
                  <a:lnTo>
                    <a:pt x="389" y="659"/>
                  </a:lnTo>
                  <a:lnTo>
                    <a:pt x="417" y="642"/>
                  </a:lnTo>
                  <a:lnTo>
                    <a:pt x="441" y="617"/>
                  </a:lnTo>
                  <a:lnTo>
                    <a:pt x="463" y="583"/>
                  </a:lnTo>
                  <a:lnTo>
                    <a:pt x="482" y="544"/>
                  </a:lnTo>
                  <a:lnTo>
                    <a:pt x="497" y="501"/>
                  </a:lnTo>
                  <a:lnTo>
                    <a:pt x="509" y="454"/>
                  </a:lnTo>
                  <a:lnTo>
                    <a:pt x="517" y="404"/>
                  </a:lnTo>
                  <a:lnTo>
                    <a:pt x="520" y="355"/>
                  </a:lnTo>
                  <a:lnTo>
                    <a:pt x="519" y="305"/>
                  </a:lnTo>
                  <a:lnTo>
                    <a:pt x="514" y="258"/>
                  </a:lnTo>
                  <a:lnTo>
                    <a:pt x="502" y="213"/>
                  </a:lnTo>
                  <a:lnTo>
                    <a:pt x="485" y="174"/>
                  </a:lnTo>
                  <a:lnTo>
                    <a:pt x="462" y="139"/>
                  </a:lnTo>
                  <a:lnTo>
                    <a:pt x="433" y="112"/>
                  </a:lnTo>
                  <a:lnTo>
                    <a:pt x="397" y="93"/>
                  </a:lnTo>
                  <a:lnTo>
                    <a:pt x="341" y="75"/>
                  </a:lnTo>
                  <a:lnTo>
                    <a:pt x="290" y="65"/>
                  </a:lnTo>
                  <a:lnTo>
                    <a:pt x="246" y="61"/>
                  </a:lnTo>
                  <a:lnTo>
                    <a:pt x="207" y="63"/>
                  </a:lnTo>
                  <a:lnTo>
                    <a:pt x="174" y="71"/>
                  </a:lnTo>
                  <a:lnTo>
                    <a:pt x="146" y="84"/>
                  </a:lnTo>
                  <a:lnTo>
                    <a:pt x="121" y="101"/>
                  </a:lnTo>
                  <a:lnTo>
                    <a:pt x="101" y="123"/>
                  </a:lnTo>
                  <a:lnTo>
                    <a:pt x="84" y="149"/>
                  </a:lnTo>
                  <a:lnTo>
                    <a:pt x="69" y="176"/>
                  </a:lnTo>
                  <a:lnTo>
                    <a:pt x="57" y="206"/>
                  </a:lnTo>
                  <a:lnTo>
                    <a:pt x="48" y="239"/>
                  </a:lnTo>
                  <a:lnTo>
                    <a:pt x="40" y="272"/>
                  </a:lnTo>
                  <a:lnTo>
                    <a:pt x="33" y="305"/>
                  </a:lnTo>
                  <a:lnTo>
                    <a:pt x="28" y="339"/>
                  </a:lnTo>
                  <a:lnTo>
                    <a:pt x="22" y="372"/>
                  </a:lnTo>
                  <a:close/>
                </a:path>
              </a:pathLst>
            </a:custGeom>
            <a:solidFill>
              <a:schemeClr val="accent1"/>
            </a:solidFill>
            <a:ln w="9525">
              <a:noFill/>
              <a:round/>
            </a:ln>
          </p:spPr>
          <p:txBody>
            <a:bodyPr/>
            <a:lstStyle/>
            <a:p>
              <a:pPr>
                <a:defRPr/>
              </a:pPr>
              <a:endParaRPr lang="zh-CN" altLang="en-US" sz="1800" b="1">
                <a:solidFill>
                  <a:srgbClr val="006699"/>
                </a:solidFill>
                <a:latin typeface="Verdana" panose="020B0604030504040204" pitchFamily="34" charset="0"/>
                <a:ea typeface="宋体" panose="02010600030101010101" pitchFamily="2" charset="-122"/>
              </a:endParaRPr>
            </a:p>
          </p:txBody>
        </p:sp>
      </p:grpSp>
      <p:sp>
        <p:nvSpPr>
          <p:cNvPr id="180269" name="Rectangle 45"/>
          <p:cNvSpPr>
            <a:spLocks noGrp="1" noChangeArrowheads="1"/>
          </p:cNvSpPr>
          <p:nvPr>
            <p:ph type="title"/>
          </p:nvPr>
        </p:nvSpPr>
        <p:spPr bwMode="auto">
          <a:xfrm>
            <a:off x="442913" y="103188"/>
            <a:ext cx="8243887" cy="1314450"/>
          </a:xfrm>
          <a:prstGeom prst="rect">
            <a:avLst/>
          </a:prstGeom>
          <a:noFill/>
          <a:ln w="9525">
            <a:noFill/>
            <a:miter lim="800000"/>
          </a:ln>
        </p:spPr>
        <p:txBody>
          <a:bodyPr vert="horz" wrap="square" lIns="91440" tIns="45720" rIns="91440" bIns="45720" numCol="1" anchor="b" anchorCtr="0" compatLnSpc="1"/>
          <a:lstStyle/>
          <a:p>
            <a:pPr lvl="0"/>
            <a:r>
              <a:rPr lang="zh-CN" altLang="en-US" smtClean="0"/>
              <a:t>单击此处编辑母版标题样式</a:t>
            </a:r>
            <a:endParaRPr lang="zh-CN" altLang="en-US" smtClean="0"/>
          </a:p>
        </p:txBody>
      </p:sp>
      <p:sp>
        <p:nvSpPr>
          <p:cNvPr id="14340" name="Rectangle 46"/>
          <p:cNvSpPr>
            <a:spLocks noGrp="1" noChangeArrowheads="1"/>
          </p:cNvSpPr>
          <p:nvPr>
            <p:ph type="body" idx="1"/>
          </p:nvPr>
        </p:nvSpPr>
        <p:spPr bwMode="auto">
          <a:xfrm>
            <a:off x="457200" y="1600200"/>
            <a:ext cx="8229600" cy="4456113"/>
          </a:xfrm>
          <a:prstGeom prst="rect">
            <a:avLst/>
          </a:prstGeom>
          <a:noFill/>
          <a:ln w="9525">
            <a:noFill/>
            <a:miter lim="800000"/>
          </a:ln>
        </p:spPr>
        <p:txBody>
          <a:bodyPr vert="horz" wrap="square" lIns="91440" tIns="45720" rIns="91440" bIns="45720" numCol="1" anchor="t" anchorCtr="0" compatLnSpc="1"/>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smtClean="0"/>
          </a:p>
        </p:txBody>
      </p:sp>
      <p:sp>
        <p:nvSpPr>
          <p:cNvPr id="180271" name="Rectangle 47"/>
          <p:cNvSpPr>
            <a:spLocks noGrp="1" noChangeArrowheads="1"/>
          </p:cNvSpPr>
          <p:nvPr>
            <p:ph type="dt" sz="half" idx="2"/>
          </p:nvPr>
        </p:nvSpPr>
        <p:spPr bwMode="auto">
          <a:xfrm>
            <a:off x="457200" y="6243638"/>
            <a:ext cx="2133600" cy="457200"/>
          </a:xfrm>
          <a:prstGeom prst="rect">
            <a:avLst/>
          </a:prstGeom>
          <a:noFill/>
          <a:ln w="9525">
            <a:noFill/>
            <a:miter lim="800000"/>
          </a:ln>
        </p:spPr>
        <p:txBody>
          <a:bodyPr vert="horz" wrap="square" lIns="91440" tIns="45720" rIns="91440" bIns="45720" numCol="1" anchor="t" anchorCtr="0" compatLnSpc="1"/>
          <a:lstStyle>
            <a:lvl1pPr>
              <a:defRPr sz="1400" b="0">
                <a:solidFill>
                  <a:srgbClr val="006699"/>
                </a:solidFill>
                <a:latin typeface="Verdana" panose="020B0604030504040204" pitchFamily="34" charset="0"/>
                <a:ea typeface="宋体" panose="02010600030101010101" pitchFamily="2" charset="-122"/>
              </a:defRPr>
            </a:lvl1pPr>
          </a:lstStyle>
          <a:p>
            <a:pPr>
              <a:defRPr/>
            </a:pPr>
            <a:endParaRPr lang="en-US" altLang="zh-CN"/>
          </a:p>
        </p:txBody>
      </p:sp>
      <p:sp>
        <p:nvSpPr>
          <p:cNvPr id="180272" name="Rectangle 48"/>
          <p:cNvSpPr>
            <a:spLocks noGrp="1" noChangeArrowheads="1"/>
          </p:cNvSpPr>
          <p:nvPr>
            <p:ph type="ftr" sz="quarter" idx="3"/>
          </p:nvPr>
        </p:nvSpPr>
        <p:spPr bwMode="auto">
          <a:xfrm>
            <a:off x="3124200" y="6248400"/>
            <a:ext cx="2895600" cy="457200"/>
          </a:xfrm>
          <a:prstGeom prst="rect">
            <a:avLst/>
          </a:prstGeom>
          <a:noFill/>
          <a:ln w="9525">
            <a:noFill/>
            <a:miter lim="800000"/>
          </a:ln>
        </p:spPr>
        <p:txBody>
          <a:bodyPr vert="horz" wrap="square" lIns="91440" tIns="45720" rIns="91440" bIns="45720" numCol="1" anchor="t" anchorCtr="0" compatLnSpc="1"/>
          <a:lstStyle>
            <a:lvl1pPr algn="ctr">
              <a:defRPr sz="1400" b="0">
                <a:solidFill>
                  <a:srgbClr val="006699"/>
                </a:solidFill>
                <a:latin typeface="Verdana" panose="020B0604030504040204" pitchFamily="34" charset="0"/>
                <a:ea typeface="宋体" panose="02010600030101010101" pitchFamily="2" charset="-122"/>
              </a:defRPr>
            </a:lvl1pPr>
          </a:lstStyle>
          <a:p>
            <a:pPr>
              <a:defRPr/>
            </a:pPr>
            <a:endParaRPr lang="en-US" altLang="zh-CN"/>
          </a:p>
        </p:txBody>
      </p:sp>
      <p:sp>
        <p:nvSpPr>
          <p:cNvPr id="180273" name="Rectangle 49"/>
          <p:cNvSpPr>
            <a:spLocks noGrp="1" noChangeArrowheads="1"/>
          </p:cNvSpPr>
          <p:nvPr>
            <p:ph type="sldNum" sz="quarter" idx="4"/>
          </p:nvPr>
        </p:nvSpPr>
        <p:spPr bwMode="auto">
          <a:xfrm>
            <a:off x="6553200" y="6243638"/>
            <a:ext cx="2133600" cy="457200"/>
          </a:xfrm>
          <a:prstGeom prst="rect">
            <a:avLst/>
          </a:prstGeom>
          <a:noFill/>
          <a:ln w="9525">
            <a:noFill/>
            <a:miter lim="800000"/>
          </a:ln>
        </p:spPr>
        <p:txBody>
          <a:bodyPr vert="horz" wrap="square" lIns="91440" tIns="45720" rIns="91440" bIns="45720" numCol="1" anchor="t" anchorCtr="0" compatLnSpc="1"/>
          <a:lstStyle>
            <a:lvl1pPr algn="r">
              <a:defRPr sz="1400" b="0">
                <a:solidFill>
                  <a:srgbClr val="006699"/>
                </a:solidFill>
                <a:latin typeface="Verdana" panose="020B0604030504040204" pitchFamily="34" charset="0"/>
                <a:ea typeface="宋体" panose="02010600030101010101" pitchFamily="2" charset="-122"/>
              </a:defRPr>
            </a:lvl1pPr>
          </a:lstStyle>
          <a:p>
            <a:pPr>
              <a:defRPr/>
            </a:pPr>
            <a:fld id="{F93305C2-93E2-4C6E-A321-9D56AEAD640E}" type="slidenum">
              <a:rPr lang="en-US" altLang="zh-CN"/>
            </a:fld>
            <a:endParaRPr lang="en-US" altLang="zh-CN"/>
          </a:p>
        </p:txBody>
      </p:sp>
      <p:sp>
        <p:nvSpPr>
          <p:cNvPr id="180274" name="AutoShape 50"/>
          <p:cNvSpPr>
            <a:spLocks noChangeArrowheads="1"/>
          </p:cNvSpPr>
          <p:nvPr/>
        </p:nvSpPr>
        <p:spPr bwMode="auto">
          <a:xfrm rot="762566">
            <a:off x="8243888" y="6045200"/>
            <a:ext cx="766762" cy="812800"/>
          </a:xfrm>
          <a:prstGeom prst="star4">
            <a:avLst>
              <a:gd name="adj" fmla="val 21468"/>
            </a:avLst>
          </a:prstGeom>
          <a:gradFill rotWithShape="1">
            <a:gsLst>
              <a:gs pos="0">
                <a:srgbClr val="FF00FF">
                  <a:gamma/>
                  <a:tint val="0"/>
                  <a:invGamma/>
                </a:srgbClr>
              </a:gs>
              <a:gs pos="100000">
                <a:srgbClr val="FF00FF"/>
              </a:gs>
            </a:gsLst>
            <a:path path="shape">
              <a:fillToRect l="50000" t="50000" r="50000" b="50000"/>
            </a:path>
          </a:gradFill>
          <a:ln w="9525">
            <a:noFill/>
            <a:miter lim="800000"/>
          </a:ln>
          <a:effectLst/>
        </p:spPr>
        <p:txBody>
          <a:bodyPr wrap="none" anchor="ctr"/>
          <a:lstStyle/>
          <a:p>
            <a:pPr>
              <a:defRPr/>
            </a:pPr>
            <a:endParaRPr lang="zh-CN" altLang="en-US" sz="1800" b="1">
              <a:solidFill>
                <a:srgbClr val="006699"/>
              </a:solidFill>
              <a:latin typeface="Verdana" panose="020B0604030504040204" pitchFamily="34" charset="0"/>
              <a:ea typeface="宋体" panose="02010600030101010101" pitchFamily="2" charset="-122"/>
            </a:endParaRPr>
          </a:p>
        </p:txBody>
      </p:sp>
      <p:sp>
        <p:nvSpPr>
          <p:cNvPr id="180275" name="Line 51"/>
          <p:cNvSpPr>
            <a:spLocks noChangeShapeType="1"/>
          </p:cNvSpPr>
          <p:nvPr/>
        </p:nvSpPr>
        <p:spPr bwMode="auto">
          <a:xfrm>
            <a:off x="250825" y="981075"/>
            <a:ext cx="8604250" cy="0"/>
          </a:xfrm>
          <a:prstGeom prst="line">
            <a:avLst/>
          </a:prstGeom>
          <a:noFill/>
          <a:ln w="76200" cmpd="tri">
            <a:solidFill>
              <a:srgbClr val="FF99CC"/>
            </a:solidFill>
            <a:round/>
          </a:ln>
          <a:effectLst/>
        </p:spPr>
        <p:txBody>
          <a:bodyPr/>
          <a:lstStyle/>
          <a:p>
            <a:pPr>
              <a:defRPr/>
            </a:pPr>
            <a:endParaRPr lang="zh-CN" altLang="en-US" sz="1800" b="1">
              <a:solidFill>
                <a:srgbClr val="006699"/>
              </a:solidFill>
              <a:latin typeface="Verdana" panose="020B0604030504040204" pitchFamily="34" charset="0"/>
              <a:ea typeface="宋体" panose="02010600030101010101" pitchFamily="2" charset="-122"/>
            </a:endParaRPr>
          </a:p>
        </p:txBody>
      </p:sp>
      <p:sp>
        <p:nvSpPr>
          <p:cNvPr id="180276" name="Line 52"/>
          <p:cNvSpPr>
            <a:spLocks noChangeShapeType="1"/>
          </p:cNvSpPr>
          <p:nvPr/>
        </p:nvSpPr>
        <p:spPr bwMode="auto">
          <a:xfrm>
            <a:off x="8748713" y="838200"/>
            <a:ext cx="0" cy="2087563"/>
          </a:xfrm>
          <a:prstGeom prst="line">
            <a:avLst/>
          </a:prstGeom>
          <a:noFill/>
          <a:ln w="9525">
            <a:solidFill>
              <a:srgbClr val="FF99CC"/>
            </a:solidFill>
            <a:round/>
          </a:ln>
          <a:effectLst/>
        </p:spPr>
        <p:txBody>
          <a:bodyPr/>
          <a:lstStyle/>
          <a:p>
            <a:pPr>
              <a:defRPr/>
            </a:pPr>
            <a:endParaRPr lang="zh-CN" altLang="en-US" sz="1800" b="1">
              <a:solidFill>
                <a:srgbClr val="006699"/>
              </a:solidFill>
              <a:latin typeface="Verdana" panose="020B0604030504040204" pitchFamily="34" charset="0"/>
              <a:ea typeface="宋体" panose="02010600030101010101" pitchFamily="2" charset="-122"/>
            </a:endParaRPr>
          </a:p>
        </p:txBody>
      </p:sp>
      <p:sp>
        <p:nvSpPr>
          <p:cNvPr id="180277" name="Line 53"/>
          <p:cNvSpPr>
            <a:spLocks noChangeShapeType="1"/>
          </p:cNvSpPr>
          <p:nvPr/>
        </p:nvSpPr>
        <p:spPr bwMode="auto">
          <a:xfrm>
            <a:off x="323850" y="5086350"/>
            <a:ext cx="0" cy="1655763"/>
          </a:xfrm>
          <a:prstGeom prst="line">
            <a:avLst/>
          </a:prstGeom>
          <a:noFill/>
          <a:ln w="9525">
            <a:solidFill>
              <a:srgbClr val="FF99CC"/>
            </a:solidFill>
            <a:round/>
          </a:ln>
          <a:effectLst/>
        </p:spPr>
        <p:txBody>
          <a:bodyPr/>
          <a:lstStyle/>
          <a:p>
            <a:pPr>
              <a:defRPr/>
            </a:pPr>
            <a:endParaRPr lang="zh-CN" altLang="en-US" sz="1800" b="1">
              <a:solidFill>
                <a:srgbClr val="006699"/>
              </a:solidFill>
              <a:latin typeface="Verdana" panose="020B0604030504040204" pitchFamily="34" charset="0"/>
              <a:ea typeface="宋体" panose="02010600030101010101" pitchFamily="2" charset="-122"/>
            </a:endParaRPr>
          </a:p>
        </p:txBody>
      </p:sp>
      <p:sp>
        <p:nvSpPr>
          <p:cNvPr id="180278" name="Line 54"/>
          <p:cNvSpPr>
            <a:spLocks noChangeShapeType="1"/>
          </p:cNvSpPr>
          <p:nvPr/>
        </p:nvSpPr>
        <p:spPr bwMode="auto">
          <a:xfrm>
            <a:off x="107950" y="6670675"/>
            <a:ext cx="3240088" cy="0"/>
          </a:xfrm>
          <a:prstGeom prst="line">
            <a:avLst/>
          </a:prstGeom>
          <a:noFill/>
          <a:ln w="9525">
            <a:solidFill>
              <a:srgbClr val="FF99CC"/>
            </a:solidFill>
            <a:round/>
          </a:ln>
          <a:effectLst/>
        </p:spPr>
        <p:txBody>
          <a:bodyPr/>
          <a:lstStyle/>
          <a:p>
            <a:pPr>
              <a:defRPr/>
            </a:pPr>
            <a:endParaRPr lang="zh-CN" altLang="en-US" sz="1800" b="1">
              <a:solidFill>
                <a:srgbClr val="006699"/>
              </a:solidFill>
              <a:latin typeface="Verdana" panose="020B0604030504040204" pitchFamily="34" charset="0"/>
              <a:ea typeface="宋体" panose="02010600030101010101" pitchFamily="2" charset="-122"/>
            </a:endParaRPr>
          </a:p>
        </p:txBody>
      </p:sp>
    </p:spTree>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 id="2147483691" r:id="rId12"/>
  </p:sldLayoutIdLst>
  <p:txStyles>
    <p:titleStyle>
      <a:lvl1pPr algn="ctr" rtl="0" eaLnBrk="0" fontAlgn="base" hangingPunct="0">
        <a:lnSpc>
          <a:spcPct val="90000"/>
        </a:lnSpc>
        <a:spcBef>
          <a:spcPct val="0"/>
        </a:spcBef>
        <a:spcAft>
          <a:spcPct val="0"/>
        </a:spcAft>
        <a:defRPr sz="4400">
          <a:solidFill>
            <a:schemeClr val="tx2"/>
          </a:solidFill>
          <a:effectLst>
            <a:outerShdw blurRad="38100" dist="38100" dir="2700000" algn="tl">
              <a:srgbClr val="C0C0C0"/>
            </a:outerShdw>
          </a:effectLst>
          <a:latin typeface="+mj-lt"/>
          <a:ea typeface="+mj-ea"/>
          <a:cs typeface="+mj-cs"/>
        </a:defRPr>
      </a:lvl1pPr>
      <a:lvl2pPr algn="ctr" rtl="0" eaLnBrk="0" fontAlgn="base" hangingPunct="0">
        <a:lnSpc>
          <a:spcPct val="90000"/>
        </a:lnSpc>
        <a:spcBef>
          <a:spcPct val="0"/>
        </a:spcBef>
        <a:spcAft>
          <a:spcPct val="0"/>
        </a:spcAft>
        <a:defRPr sz="4400">
          <a:solidFill>
            <a:schemeClr val="tx2"/>
          </a:solidFill>
          <a:effectLst>
            <a:outerShdw blurRad="38100" dist="38100" dir="2700000" algn="tl">
              <a:srgbClr val="C0C0C0"/>
            </a:outerShdw>
          </a:effectLst>
          <a:latin typeface="Verdana" panose="020B0604030504040204" pitchFamily="34" charset="0"/>
          <a:ea typeface="宋体" panose="02010600030101010101" pitchFamily="2" charset="-122"/>
        </a:defRPr>
      </a:lvl2pPr>
      <a:lvl3pPr algn="ctr" rtl="0" eaLnBrk="0" fontAlgn="base" hangingPunct="0">
        <a:lnSpc>
          <a:spcPct val="90000"/>
        </a:lnSpc>
        <a:spcBef>
          <a:spcPct val="0"/>
        </a:spcBef>
        <a:spcAft>
          <a:spcPct val="0"/>
        </a:spcAft>
        <a:defRPr sz="4400">
          <a:solidFill>
            <a:schemeClr val="tx2"/>
          </a:solidFill>
          <a:effectLst>
            <a:outerShdw blurRad="38100" dist="38100" dir="2700000" algn="tl">
              <a:srgbClr val="C0C0C0"/>
            </a:outerShdw>
          </a:effectLst>
          <a:latin typeface="Verdana" panose="020B0604030504040204" pitchFamily="34" charset="0"/>
          <a:ea typeface="宋体" panose="02010600030101010101" pitchFamily="2" charset="-122"/>
        </a:defRPr>
      </a:lvl3pPr>
      <a:lvl4pPr algn="ctr" rtl="0" eaLnBrk="0" fontAlgn="base" hangingPunct="0">
        <a:lnSpc>
          <a:spcPct val="90000"/>
        </a:lnSpc>
        <a:spcBef>
          <a:spcPct val="0"/>
        </a:spcBef>
        <a:spcAft>
          <a:spcPct val="0"/>
        </a:spcAft>
        <a:defRPr sz="4400">
          <a:solidFill>
            <a:schemeClr val="tx2"/>
          </a:solidFill>
          <a:effectLst>
            <a:outerShdw blurRad="38100" dist="38100" dir="2700000" algn="tl">
              <a:srgbClr val="C0C0C0"/>
            </a:outerShdw>
          </a:effectLst>
          <a:latin typeface="Verdana" panose="020B0604030504040204" pitchFamily="34" charset="0"/>
          <a:ea typeface="宋体" panose="02010600030101010101" pitchFamily="2" charset="-122"/>
        </a:defRPr>
      </a:lvl4pPr>
      <a:lvl5pPr algn="ctr" rtl="0" eaLnBrk="0" fontAlgn="base" hangingPunct="0">
        <a:lnSpc>
          <a:spcPct val="90000"/>
        </a:lnSpc>
        <a:spcBef>
          <a:spcPct val="0"/>
        </a:spcBef>
        <a:spcAft>
          <a:spcPct val="0"/>
        </a:spcAft>
        <a:defRPr sz="4400">
          <a:solidFill>
            <a:schemeClr val="tx2"/>
          </a:solidFill>
          <a:effectLst>
            <a:outerShdw blurRad="38100" dist="38100" dir="2700000" algn="tl">
              <a:srgbClr val="C0C0C0"/>
            </a:outerShdw>
          </a:effectLst>
          <a:latin typeface="Verdana" panose="020B0604030504040204" pitchFamily="34" charset="0"/>
          <a:ea typeface="宋体" panose="02010600030101010101" pitchFamily="2" charset="-122"/>
        </a:defRPr>
      </a:lvl5pPr>
      <a:lvl6pPr marL="457200" algn="ctr" rtl="0" fontAlgn="base">
        <a:lnSpc>
          <a:spcPct val="90000"/>
        </a:lnSpc>
        <a:spcBef>
          <a:spcPct val="0"/>
        </a:spcBef>
        <a:spcAft>
          <a:spcPct val="0"/>
        </a:spcAft>
        <a:defRPr sz="4400">
          <a:solidFill>
            <a:schemeClr val="tx2"/>
          </a:solidFill>
          <a:effectLst>
            <a:outerShdw blurRad="38100" dist="38100" dir="2700000" algn="tl">
              <a:srgbClr val="C0C0C0"/>
            </a:outerShdw>
          </a:effectLst>
          <a:latin typeface="Verdana" panose="020B0604030504040204" pitchFamily="34" charset="0"/>
          <a:ea typeface="宋体" panose="02010600030101010101" pitchFamily="2" charset="-122"/>
        </a:defRPr>
      </a:lvl6pPr>
      <a:lvl7pPr marL="914400" algn="ctr" rtl="0" fontAlgn="base">
        <a:lnSpc>
          <a:spcPct val="90000"/>
        </a:lnSpc>
        <a:spcBef>
          <a:spcPct val="0"/>
        </a:spcBef>
        <a:spcAft>
          <a:spcPct val="0"/>
        </a:spcAft>
        <a:defRPr sz="4400">
          <a:solidFill>
            <a:schemeClr val="tx2"/>
          </a:solidFill>
          <a:effectLst>
            <a:outerShdw blurRad="38100" dist="38100" dir="2700000" algn="tl">
              <a:srgbClr val="C0C0C0"/>
            </a:outerShdw>
          </a:effectLst>
          <a:latin typeface="Verdana" panose="020B0604030504040204" pitchFamily="34" charset="0"/>
          <a:ea typeface="宋体" panose="02010600030101010101" pitchFamily="2" charset="-122"/>
        </a:defRPr>
      </a:lvl7pPr>
      <a:lvl8pPr marL="1371600" algn="ctr" rtl="0" fontAlgn="base">
        <a:lnSpc>
          <a:spcPct val="90000"/>
        </a:lnSpc>
        <a:spcBef>
          <a:spcPct val="0"/>
        </a:spcBef>
        <a:spcAft>
          <a:spcPct val="0"/>
        </a:spcAft>
        <a:defRPr sz="4400">
          <a:solidFill>
            <a:schemeClr val="tx2"/>
          </a:solidFill>
          <a:effectLst>
            <a:outerShdw blurRad="38100" dist="38100" dir="2700000" algn="tl">
              <a:srgbClr val="C0C0C0"/>
            </a:outerShdw>
          </a:effectLst>
          <a:latin typeface="Verdana" panose="020B0604030504040204" pitchFamily="34" charset="0"/>
          <a:ea typeface="宋体" panose="02010600030101010101" pitchFamily="2" charset="-122"/>
        </a:defRPr>
      </a:lvl8pPr>
      <a:lvl9pPr marL="1828800" algn="ctr" rtl="0" fontAlgn="base">
        <a:lnSpc>
          <a:spcPct val="90000"/>
        </a:lnSpc>
        <a:spcBef>
          <a:spcPct val="0"/>
        </a:spcBef>
        <a:spcAft>
          <a:spcPct val="0"/>
        </a:spcAft>
        <a:defRPr sz="4400">
          <a:solidFill>
            <a:schemeClr val="tx2"/>
          </a:solidFill>
          <a:effectLst>
            <a:outerShdw blurRad="38100" dist="38100" dir="2700000" algn="tl">
              <a:srgbClr val="C0C0C0"/>
            </a:outerShdw>
          </a:effectLst>
          <a:latin typeface="Verdana" panose="020B060403050404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66FF33"/>
            </a:gs>
            <a:gs pos="100000">
              <a:srgbClr val="85FF5C"/>
            </a:gs>
          </a:gsLst>
          <a:lin ang="5400000" scaled="1"/>
        </a:gradFill>
        <a:effectLst/>
      </p:bgPr>
    </p:bg>
    <p:spTree>
      <p:nvGrpSpPr>
        <p:cNvPr id="1" name=""/>
        <p:cNvGrpSpPr/>
        <p:nvPr/>
      </p:nvGrpSpPr>
      <p:grpSpPr>
        <a:xfrm>
          <a:off x="0" y="0"/>
          <a:ext cx="0" cy="0"/>
          <a:chOff x="0" y="0"/>
          <a:chExt cx="0" cy="0"/>
        </a:xfrm>
      </p:grpSpPr>
      <p:pic>
        <p:nvPicPr>
          <p:cNvPr id="15362" name="Picture 7"/>
          <p:cNvPicPr>
            <a:picLocks noChangeAspect="1" noChangeArrowheads="1"/>
          </p:cNvPicPr>
          <p:nvPr userDrawn="1"/>
        </p:nvPicPr>
        <p:blipFill>
          <a:blip r:embed="rId13" cstate="print"/>
          <a:srcRect t="7741" r="5006" b="3870"/>
          <a:stretch>
            <a:fillRect/>
          </a:stretch>
        </p:blipFill>
        <p:spPr bwMode="auto">
          <a:xfrm>
            <a:off x="0" y="0"/>
            <a:ext cx="684213" cy="620713"/>
          </a:xfrm>
          <a:prstGeom prst="rect">
            <a:avLst/>
          </a:prstGeom>
          <a:solidFill>
            <a:srgbClr val="66FF66"/>
          </a:solidFill>
          <a:ln w="9525">
            <a:noFill/>
            <a:miter lim="800000"/>
            <a:headEnd/>
            <a:tailEnd/>
          </a:ln>
        </p:spPr>
      </p:pic>
      <p:sp>
        <p:nvSpPr>
          <p:cNvPr id="1033" name="Line 9"/>
          <p:cNvSpPr>
            <a:spLocks noChangeShapeType="1"/>
          </p:cNvSpPr>
          <p:nvPr userDrawn="1"/>
        </p:nvSpPr>
        <p:spPr bwMode="auto">
          <a:xfrm>
            <a:off x="2051050" y="620713"/>
            <a:ext cx="5329238" cy="0"/>
          </a:xfrm>
          <a:prstGeom prst="line">
            <a:avLst/>
          </a:prstGeom>
          <a:noFill/>
          <a:ln w="38100">
            <a:solidFill>
              <a:srgbClr val="CC0099"/>
            </a:solidFill>
            <a:round/>
          </a:ln>
          <a:effectLst>
            <a:outerShdw dist="107763" dir="2700000" algn="ctr" rotWithShape="0">
              <a:schemeClr val="bg2">
                <a:alpha val="50000"/>
              </a:schemeClr>
            </a:outerShdw>
          </a:effectLst>
        </p:spPr>
        <p:txBody>
          <a:bodyPr/>
          <a:lstStyle/>
          <a:p>
            <a:pPr>
              <a:defRPr/>
            </a:pPr>
            <a:endParaRPr lang="zh-CN" altLang="en-US" sz="3200">
              <a:solidFill>
                <a:srgbClr val="000000"/>
              </a:solidFill>
              <a:ea typeface="宋体" panose="02010600030101010101" pitchFamily="2" charset="-122"/>
            </a:endParaRPr>
          </a:p>
        </p:txBody>
      </p:sp>
    </p:spTree>
  </p:cSld>
  <p:clrMap bg1="lt1" tx1="dk1" bg2="lt2" tx2="dk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7" Type="http://schemas.openxmlformats.org/officeDocument/2006/relationships/vmlDrawing" Target="../drawings/vmlDrawing1.vml"/><Relationship Id="rId6"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oleObject" Target="../embeddings/oleObject2.bin"/><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oleObject" Target="../embeddings/oleObject1.bin"/></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jpe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2.png"/><Relationship Id="rId1" Type="http://schemas.openxmlformats.org/officeDocument/2006/relationships/image" Target="../media/image1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5" Type="http://schemas.openxmlformats.org/officeDocument/2006/relationships/slideLayout" Target="../slideLayouts/slideLayout48.xml"/><Relationship Id="rId4" Type="http://schemas.openxmlformats.org/officeDocument/2006/relationships/image" Target="../media/image16.jpeg"/><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image" Target="../media/image13.jpe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48.xml"/><Relationship Id="rId2" Type="http://schemas.openxmlformats.org/officeDocument/2006/relationships/audio" Target="../media/audio2.wav"/><Relationship Id="rId1" Type="http://schemas.openxmlformats.org/officeDocument/2006/relationships/audio" Target="../media/audio1.wav"/></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48.xml"/><Relationship Id="rId2" Type="http://schemas.openxmlformats.org/officeDocument/2006/relationships/image" Target="../media/image18.jpeg"/><Relationship Id="rId1" Type="http://schemas.openxmlformats.org/officeDocument/2006/relationships/image" Target="../media/image17.jpeg"/></Relationships>
</file>

<file path=ppt/slides/_rels/slide33.xml.rels><?xml version="1.0" encoding="UTF-8" standalone="yes"?>
<Relationships xmlns="http://schemas.openxmlformats.org/package/2006/relationships"><Relationship Id="rId9" Type="http://schemas.openxmlformats.org/officeDocument/2006/relationships/image" Target="../media/image26.jpeg"/><Relationship Id="rId8" Type="http://schemas.openxmlformats.org/officeDocument/2006/relationships/image" Target="../media/image25.jpeg"/><Relationship Id="rId7" Type="http://schemas.openxmlformats.org/officeDocument/2006/relationships/image" Target="../media/image24.jpeg"/><Relationship Id="rId6" Type="http://schemas.openxmlformats.org/officeDocument/2006/relationships/image" Target="../media/image17.jpeg"/><Relationship Id="rId5" Type="http://schemas.openxmlformats.org/officeDocument/2006/relationships/image" Target="../media/image23.jpeg"/><Relationship Id="rId4" Type="http://schemas.openxmlformats.org/officeDocument/2006/relationships/image" Target="../media/image22.jpeg"/><Relationship Id="rId3" Type="http://schemas.openxmlformats.org/officeDocument/2006/relationships/image" Target="../media/image21.jpeg"/><Relationship Id="rId2" Type="http://schemas.openxmlformats.org/officeDocument/2006/relationships/image" Target="../media/image20.jpeg"/><Relationship Id="rId14" Type="http://schemas.openxmlformats.org/officeDocument/2006/relationships/slideLayout" Target="../slideLayouts/slideLayout48.xml"/><Relationship Id="rId13" Type="http://schemas.openxmlformats.org/officeDocument/2006/relationships/image" Target="../media/image30.jpeg"/><Relationship Id="rId12" Type="http://schemas.openxmlformats.org/officeDocument/2006/relationships/image" Target="../media/image29.jpeg"/><Relationship Id="rId11" Type="http://schemas.openxmlformats.org/officeDocument/2006/relationships/image" Target="../media/image28.jpeg"/><Relationship Id="rId10" Type="http://schemas.openxmlformats.org/officeDocument/2006/relationships/image" Target="../media/image27.jpeg"/><Relationship Id="rId1" Type="http://schemas.openxmlformats.org/officeDocument/2006/relationships/image" Target="../media/image19.jpeg"/></Relationships>
</file>

<file path=ppt/slides/_rels/slide34.xml.rels><?xml version="1.0" encoding="UTF-8" standalone="yes"?>
<Relationships xmlns="http://schemas.openxmlformats.org/package/2006/relationships"><Relationship Id="rId4" Type="http://schemas.openxmlformats.org/officeDocument/2006/relationships/slideLayout" Target="../slideLayouts/slideLayout48.xml"/><Relationship Id="rId3" Type="http://schemas.openxmlformats.org/officeDocument/2006/relationships/audio" Target="../media/audio1.wav"/><Relationship Id="rId2" Type="http://schemas.openxmlformats.org/officeDocument/2006/relationships/image" Target="../media/image32.jpeg"/><Relationship Id="rId1" Type="http://schemas.openxmlformats.org/officeDocument/2006/relationships/image" Target="../media/image31.jpeg"/></Relationships>
</file>

<file path=ppt/slides/_rels/slide35.xml.rels><?xml version="1.0" encoding="UTF-8" standalone="yes"?>
<Relationships xmlns="http://schemas.openxmlformats.org/package/2006/relationships"><Relationship Id="rId7" Type="http://schemas.openxmlformats.org/officeDocument/2006/relationships/slideLayout" Target="../slideLayouts/slideLayout48.xml"/><Relationship Id="rId6" Type="http://schemas.openxmlformats.org/officeDocument/2006/relationships/image" Target="../media/image38.jpeg"/><Relationship Id="rId5" Type="http://schemas.openxmlformats.org/officeDocument/2006/relationships/image" Target="../media/image37.jpeg"/><Relationship Id="rId4" Type="http://schemas.openxmlformats.org/officeDocument/2006/relationships/image" Target="../media/image36.jpeg"/><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image" Target="../media/image33.jpeg"/></Relationships>
</file>

<file path=ppt/slides/_rels/slide36.xml.rels><?xml version="1.0" encoding="UTF-8" standalone="yes"?>
<Relationships xmlns="http://schemas.openxmlformats.org/package/2006/relationships"><Relationship Id="rId8" Type="http://schemas.openxmlformats.org/officeDocument/2006/relationships/vmlDrawing" Target="../drawings/vmlDrawing2.vml"/><Relationship Id="rId7" Type="http://schemas.openxmlformats.org/officeDocument/2006/relationships/slideLayout" Target="../slideLayouts/slideLayout48.xml"/><Relationship Id="rId6" Type="http://schemas.openxmlformats.org/officeDocument/2006/relationships/audio" Target="../media/audio2.wav"/><Relationship Id="rId5" Type="http://schemas.openxmlformats.org/officeDocument/2006/relationships/image" Target="../media/image42.jpeg"/><Relationship Id="rId4" Type="http://schemas.openxmlformats.org/officeDocument/2006/relationships/image" Target="../media/image41.png"/><Relationship Id="rId3" Type="http://schemas.openxmlformats.org/officeDocument/2006/relationships/oleObject" Target="../embeddings/oleObject3.bin"/><Relationship Id="rId2" Type="http://schemas.openxmlformats.org/officeDocument/2006/relationships/image" Target="../media/image40.jpeg"/><Relationship Id="rId1" Type="http://schemas.openxmlformats.org/officeDocument/2006/relationships/image" Target="../media/image39.jpeg"/></Relationships>
</file>

<file path=ppt/slides/_rels/slide37.xml.rels><?xml version="1.0" encoding="UTF-8" standalone="yes"?>
<Relationships xmlns="http://schemas.openxmlformats.org/package/2006/relationships"><Relationship Id="rId9" Type="http://schemas.openxmlformats.org/officeDocument/2006/relationships/vmlDrawing" Target="../drawings/vmlDrawing3.vml"/><Relationship Id="rId8" Type="http://schemas.openxmlformats.org/officeDocument/2006/relationships/slideLayout" Target="../slideLayouts/slideLayout48.xml"/><Relationship Id="rId7" Type="http://schemas.openxmlformats.org/officeDocument/2006/relationships/audio" Target="../media/audio2.wav"/><Relationship Id="rId6" Type="http://schemas.openxmlformats.org/officeDocument/2006/relationships/image" Target="../media/image47.jpeg"/><Relationship Id="rId5" Type="http://schemas.openxmlformats.org/officeDocument/2006/relationships/image" Target="../media/image46.jpeg"/><Relationship Id="rId4" Type="http://schemas.openxmlformats.org/officeDocument/2006/relationships/image" Target="../media/image45.jpeg"/><Relationship Id="rId3" Type="http://schemas.openxmlformats.org/officeDocument/2006/relationships/image" Target="../media/image44.wmf"/><Relationship Id="rId2" Type="http://schemas.openxmlformats.org/officeDocument/2006/relationships/oleObject" Target="../embeddings/oleObject4.bin"/><Relationship Id="rId1" Type="http://schemas.openxmlformats.org/officeDocument/2006/relationships/image" Target="../media/image43.jpeg"/></Relationships>
</file>

<file path=ppt/slides/_rels/slide38.xml.rels><?xml version="1.0" encoding="UTF-8" standalone="yes"?>
<Relationships xmlns="http://schemas.openxmlformats.org/package/2006/relationships"><Relationship Id="rId4" Type="http://schemas.openxmlformats.org/officeDocument/2006/relationships/slideLayout" Target="../slideLayouts/slideLayout48.xml"/><Relationship Id="rId3" Type="http://schemas.openxmlformats.org/officeDocument/2006/relationships/audio" Target="../media/audio2.wav"/><Relationship Id="rId2" Type="http://schemas.openxmlformats.org/officeDocument/2006/relationships/image" Target="../media/image49.jpeg"/><Relationship Id="rId1" Type="http://schemas.openxmlformats.org/officeDocument/2006/relationships/image" Target="../media/image48.jpeg"/></Relationships>
</file>

<file path=ppt/slides/_rels/slide39.xml.rels><?xml version="1.0" encoding="UTF-8" standalone="yes"?>
<Relationships xmlns="http://schemas.openxmlformats.org/package/2006/relationships"><Relationship Id="rId7" Type="http://schemas.openxmlformats.org/officeDocument/2006/relationships/vmlDrawing" Target="../drawings/vmlDrawing4.vml"/><Relationship Id="rId6" Type="http://schemas.openxmlformats.org/officeDocument/2006/relationships/slideLayout" Target="../slideLayouts/slideLayout48.xml"/><Relationship Id="rId5" Type="http://schemas.openxmlformats.org/officeDocument/2006/relationships/image" Target="../media/image25.jpeg"/><Relationship Id="rId4" Type="http://schemas.openxmlformats.org/officeDocument/2006/relationships/image" Target="../media/image52.png"/><Relationship Id="rId3" Type="http://schemas.openxmlformats.org/officeDocument/2006/relationships/oleObject" Target="../embeddings/oleObject5.bin"/><Relationship Id="rId2" Type="http://schemas.openxmlformats.org/officeDocument/2006/relationships/image" Target="../media/image51.jpeg"/><Relationship Id="rId1" Type="http://schemas.openxmlformats.org/officeDocument/2006/relationships/image" Target="../media/image50.jpe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GIF"/><Relationship Id="rId1" Type="http://schemas.openxmlformats.org/officeDocument/2006/relationships/hyperlink" Target="../&#29616;&#20809;/Bfg_03.gif" TargetMode="Externa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48.xml"/><Relationship Id="rId2" Type="http://schemas.openxmlformats.org/officeDocument/2006/relationships/image" Target="../media/image54.jpeg"/><Relationship Id="rId1" Type="http://schemas.openxmlformats.org/officeDocument/2006/relationships/image" Target="../media/image53.jpeg"/></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48.xml"/><Relationship Id="rId2" Type="http://schemas.openxmlformats.org/officeDocument/2006/relationships/image" Target="../media/image56.jpeg"/><Relationship Id="rId1" Type="http://schemas.openxmlformats.org/officeDocument/2006/relationships/image" Target="../media/image55.jpeg"/></Relationships>
</file>

<file path=ppt/slides/_rels/slide42.xml.rels><?xml version="1.0" encoding="UTF-8" standalone="yes"?>
<Relationships xmlns="http://schemas.openxmlformats.org/package/2006/relationships"><Relationship Id="rId6" Type="http://schemas.openxmlformats.org/officeDocument/2006/relationships/vmlDrawing" Target="../drawings/vmlDrawing5.vml"/><Relationship Id="rId5" Type="http://schemas.openxmlformats.org/officeDocument/2006/relationships/slideLayout" Target="../slideLayouts/slideLayout48.xml"/><Relationship Id="rId4" Type="http://schemas.openxmlformats.org/officeDocument/2006/relationships/image" Target="../media/image58.png"/><Relationship Id="rId3" Type="http://schemas.openxmlformats.org/officeDocument/2006/relationships/oleObject" Target="../embeddings/oleObject7.bin"/><Relationship Id="rId2" Type="http://schemas.openxmlformats.org/officeDocument/2006/relationships/image" Target="../media/image57.png"/><Relationship Id="rId1" Type="http://schemas.openxmlformats.org/officeDocument/2006/relationships/oleObject" Target="../embeddings/oleObject6.bin"/></Relationships>
</file>

<file path=ppt/slides/_rels/slide43.xml.rels><?xml version="1.0" encoding="UTF-8" standalone="yes"?>
<Relationships xmlns="http://schemas.openxmlformats.org/package/2006/relationships"><Relationship Id="rId6" Type="http://schemas.openxmlformats.org/officeDocument/2006/relationships/slideLayout" Target="../slideLayouts/slideLayout48.xml"/><Relationship Id="rId5" Type="http://schemas.openxmlformats.org/officeDocument/2006/relationships/image" Target="../media/image63.jpeg"/><Relationship Id="rId4" Type="http://schemas.openxmlformats.org/officeDocument/2006/relationships/image" Target="../media/image62.jpeg"/><Relationship Id="rId3" Type="http://schemas.openxmlformats.org/officeDocument/2006/relationships/image" Target="../media/image61.jpeg"/><Relationship Id="rId2" Type="http://schemas.openxmlformats.org/officeDocument/2006/relationships/image" Target="../media/image60.jpeg"/><Relationship Id="rId1" Type="http://schemas.openxmlformats.org/officeDocument/2006/relationships/image" Target="../media/image59.jpeg"/></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48.xml"/><Relationship Id="rId1" Type="http://schemas.openxmlformats.org/officeDocument/2006/relationships/image" Target="../media/image64.jpeg"/></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48.xml"/><Relationship Id="rId2" Type="http://schemas.openxmlformats.org/officeDocument/2006/relationships/image" Target="../media/image66.jpeg"/><Relationship Id="rId1" Type="http://schemas.openxmlformats.org/officeDocument/2006/relationships/image" Target="../media/image65.jpeg"/></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48.xml"/><Relationship Id="rId2" Type="http://schemas.openxmlformats.org/officeDocument/2006/relationships/image" Target="../media/image68.jpeg"/><Relationship Id="rId1" Type="http://schemas.openxmlformats.org/officeDocument/2006/relationships/image" Target="../media/image67.jpeg"/></Relationships>
</file>

<file path=ppt/slides/_rels/slide47.xml.rels><?xml version="1.0" encoding="UTF-8" standalone="yes"?>
<Relationships xmlns="http://schemas.openxmlformats.org/package/2006/relationships"><Relationship Id="rId5" Type="http://schemas.openxmlformats.org/officeDocument/2006/relationships/slideLayout" Target="../slideLayouts/slideLayout48.xml"/><Relationship Id="rId4" Type="http://schemas.openxmlformats.org/officeDocument/2006/relationships/image" Target="../media/image72.jpeg"/><Relationship Id="rId3" Type="http://schemas.openxmlformats.org/officeDocument/2006/relationships/image" Target="../media/image71.jpeg"/><Relationship Id="rId2" Type="http://schemas.openxmlformats.org/officeDocument/2006/relationships/image" Target="../media/image70.jpeg"/><Relationship Id="rId1" Type="http://schemas.openxmlformats.org/officeDocument/2006/relationships/image" Target="../media/image69.jpeg"/></Relationships>
</file>

<file path=ppt/slides/_rels/slide48.xml.rels><?xml version="1.0" encoding="UTF-8" standalone="yes"?>
<Relationships xmlns="http://schemas.openxmlformats.org/package/2006/relationships"><Relationship Id="rId4" Type="http://schemas.openxmlformats.org/officeDocument/2006/relationships/vmlDrawing" Target="../drawings/vmlDrawing6.vml"/><Relationship Id="rId3" Type="http://schemas.openxmlformats.org/officeDocument/2006/relationships/slideLayout" Target="../slideLayouts/slideLayout48.xml"/><Relationship Id="rId2" Type="http://schemas.openxmlformats.org/officeDocument/2006/relationships/image" Target="../media/image73.png"/><Relationship Id="rId1" Type="http://schemas.openxmlformats.org/officeDocument/2006/relationships/oleObject" Target="../embeddings/oleObject8.bin"/></Relationships>
</file>

<file path=ppt/slides/_rels/slide49.xml.rels><?xml version="1.0" encoding="UTF-8" standalone="yes"?>
<Relationships xmlns="http://schemas.openxmlformats.org/package/2006/relationships"><Relationship Id="rId6" Type="http://schemas.openxmlformats.org/officeDocument/2006/relationships/vmlDrawing" Target="../drawings/vmlDrawing7.vml"/><Relationship Id="rId5" Type="http://schemas.openxmlformats.org/officeDocument/2006/relationships/slideLayout" Target="../slideLayouts/slideLayout48.xml"/><Relationship Id="rId4" Type="http://schemas.openxmlformats.org/officeDocument/2006/relationships/image" Target="../media/image75.png"/><Relationship Id="rId3" Type="http://schemas.openxmlformats.org/officeDocument/2006/relationships/oleObject" Target="../embeddings/oleObject10.bin"/><Relationship Id="rId2" Type="http://schemas.openxmlformats.org/officeDocument/2006/relationships/image" Target="../media/image74.png"/><Relationship Id="rId1" Type="http://schemas.openxmlformats.org/officeDocument/2006/relationships/oleObject" Target="../embeddings/oleObject9.bin"/></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7" Type="http://schemas.openxmlformats.org/officeDocument/2006/relationships/vmlDrawing" Target="../drawings/vmlDrawing8.vml"/><Relationship Id="rId6" Type="http://schemas.openxmlformats.org/officeDocument/2006/relationships/slideLayout" Target="../slideLayouts/slideLayout48.xml"/><Relationship Id="rId5" Type="http://schemas.openxmlformats.org/officeDocument/2006/relationships/image" Target="../media/image78.png"/><Relationship Id="rId4" Type="http://schemas.openxmlformats.org/officeDocument/2006/relationships/oleObject" Target="../embeddings/oleObject12.bin"/><Relationship Id="rId3" Type="http://schemas.openxmlformats.org/officeDocument/2006/relationships/image" Target="../media/image77.png"/><Relationship Id="rId2" Type="http://schemas.openxmlformats.org/officeDocument/2006/relationships/oleObject" Target="../embeddings/oleObject11.bin"/><Relationship Id="rId1" Type="http://schemas.openxmlformats.org/officeDocument/2006/relationships/image" Target="../media/image76.jpe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hyperlink" Target="nanfiber500nm_lamda650nm_12um.avi" TargetMode="External"/><Relationship Id="rId2" Type="http://schemas.openxmlformats.org/officeDocument/2006/relationships/hyperlink" Target="straight.mpeg" TargetMode="External"/><Relationship Id="rId1" Type="http://schemas.openxmlformats.org/officeDocument/2006/relationships/image" Target="../media/image79.png"/></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0.png"/></Relationships>
</file>

<file path=ppt/slides/_rels/slide5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2.jpeg"/><Relationship Id="rId1" Type="http://schemas.openxmlformats.org/officeDocument/2006/relationships/image" Target="../media/image81.png"/></Relationships>
</file>

<file path=ppt/slides/_rels/slide56.xml.rels><?xml version="1.0" encoding="UTF-8" standalone="yes"?>
<Relationships xmlns="http://schemas.openxmlformats.org/package/2006/relationships"><Relationship Id="rId4" Type="http://schemas.openxmlformats.org/officeDocument/2006/relationships/vmlDrawing" Target="../drawings/vmlDrawing9.vml"/><Relationship Id="rId3" Type="http://schemas.openxmlformats.org/officeDocument/2006/relationships/slideLayout" Target="../slideLayouts/slideLayout2.xml"/><Relationship Id="rId2" Type="http://schemas.openxmlformats.org/officeDocument/2006/relationships/image" Target="../media/image57.png"/><Relationship Id="rId1" Type="http://schemas.openxmlformats.org/officeDocument/2006/relationships/oleObject" Target="../embeddings/oleObject13.bin"/></Relationships>
</file>

<file path=ppt/slides/_rels/slide57.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83.png"/></Relationships>
</file>

<file path=ppt/slides/_rels/slide5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4.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5.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4" Type="http://schemas.openxmlformats.org/officeDocument/2006/relationships/vmlDrawing" Target="../drawings/vmlDrawing10.vml"/><Relationship Id="rId3" Type="http://schemas.openxmlformats.org/officeDocument/2006/relationships/slideLayout" Target="../slideLayouts/slideLayout15.xml"/><Relationship Id="rId2" Type="http://schemas.openxmlformats.org/officeDocument/2006/relationships/image" Target="../media/image86.emf"/><Relationship Id="rId1" Type="http://schemas.openxmlformats.org/officeDocument/2006/relationships/oleObject" Target="../embeddings/Document1.doc"/></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88.jpeg"/><Relationship Id="rId1" Type="http://schemas.openxmlformats.org/officeDocument/2006/relationships/image" Target="../media/image87.jpeg"/></Relationships>
</file>

<file path=ppt/slides/_rels/slide69.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89.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90.png"/></Relationships>
</file>

<file path=ppt/slides/_rels/slide7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91.jpeg"/></Relationships>
</file>

<file path=ppt/slides/_rels/slide73.xml.rels><?xml version="1.0" encoding="UTF-8" standalone="yes"?>
<Relationships xmlns="http://schemas.openxmlformats.org/package/2006/relationships"><Relationship Id="rId9" Type="http://schemas.openxmlformats.org/officeDocument/2006/relationships/oleObject" Target="../embeddings/oleObject18.bin"/><Relationship Id="rId8" Type="http://schemas.openxmlformats.org/officeDocument/2006/relationships/image" Target="../media/image95.wmf"/><Relationship Id="rId7" Type="http://schemas.openxmlformats.org/officeDocument/2006/relationships/oleObject" Target="../embeddings/oleObject17.bin"/><Relationship Id="rId6" Type="http://schemas.openxmlformats.org/officeDocument/2006/relationships/image" Target="../media/image94.wmf"/><Relationship Id="rId5" Type="http://schemas.openxmlformats.org/officeDocument/2006/relationships/oleObject" Target="../embeddings/oleObject16.bin"/><Relationship Id="rId4" Type="http://schemas.openxmlformats.org/officeDocument/2006/relationships/image" Target="../media/image93.wmf"/><Relationship Id="rId3" Type="http://schemas.openxmlformats.org/officeDocument/2006/relationships/oleObject" Target="../embeddings/oleObject15.bin"/><Relationship Id="rId25" Type="http://schemas.openxmlformats.org/officeDocument/2006/relationships/vmlDrawing" Target="../drawings/vmlDrawing11.vml"/><Relationship Id="rId24" Type="http://schemas.openxmlformats.org/officeDocument/2006/relationships/slideLayout" Target="../slideLayouts/slideLayout7.xml"/><Relationship Id="rId23" Type="http://schemas.openxmlformats.org/officeDocument/2006/relationships/oleObject" Target="../embeddings/oleObject26.bin"/><Relationship Id="rId22" Type="http://schemas.openxmlformats.org/officeDocument/2006/relationships/oleObject" Target="../embeddings/oleObject25.bin"/><Relationship Id="rId21" Type="http://schemas.openxmlformats.org/officeDocument/2006/relationships/oleObject" Target="../embeddings/oleObject24.bin"/><Relationship Id="rId20" Type="http://schemas.openxmlformats.org/officeDocument/2006/relationships/image" Target="../media/image101.wmf"/><Relationship Id="rId2" Type="http://schemas.openxmlformats.org/officeDocument/2006/relationships/image" Target="../media/image92.wmf"/><Relationship Id="rId19" Type="http://schemas.openxmlformats.org/officeDocument/2006/relationships/oleObject" Target="../embeddings/oleObject23.bin"/><Relationship Id="rId18" Type="http://schemas.openxmlformats.org/officeDocument/2006/relationships/image" Target="../media/image100.wmf"/><Relationship Id="rId17" Type="http://schemas.openxmlformats.org/officeDocument/2006/relationships/oleObject" Target="../embeddings/oleObject22.bin"/><Relationship Id="rId16" Type="http://schemas.openxmlformats.org/officeDocument/2006/relationships/image" Target="../media/image99.wmf"/><Relationship Id="rId15" Type="http://schemas.openxmlformats.org/officeDocument/2006/relationships/oleObject" Target="../embeddings/oleObject21.bin"/><Relationship Id="rId14" Type="http://schemas.openxmlformats.org/officeDocument/2006/relationships/image" Target="../media/image98.wmf"/><Relationship Id="rId13" Type="http://schemas.openxmlformats.org/officeDocument/2006/relationships/oleObject" Target="../embeddings/oleObject20.bin"/><Relationship Id="rId12" Type="http://schemas.openxmlformats.org/officeDocument/2006/relationships/image" Target="../media/image97.wmf"/><Relationship Id="rId11" Type="http://schemas.openxmlformats.org/officeDocument/2006/relationships/oleObject" Target="../embeddings/oleObject19.bin"/><Relationship Id="rId10" Type="http://schemas.openxmlformats.org/officeDocument/2006/relationships/image" Target="../media/image96.wmf"/><Relationship Id="rId1" Type="http://schemas.openxmlformats.org/officeDocument/2006/relationships/oleObject" Target="../embeddings/oleObject14.bin"/></Relationships>
</file>

<file path=ppt/slides/_rels/slide7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02.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103.jpe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104.jpeg"/></Relationships>
</file>

<file path=ppt/slides/_rels/slide79.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105.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06.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07.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09.png"/><Relationship Id="rId2" Type="http://schemas.openxmlformats.org/officeDocument/2006/relationships/tags" Target="../tags/tag2.xml"/><Relationship Id="rId1" Type="http://schemas.openxmlformats.org/officeDocument/2006/relationships/image" Target="../media/image108.png"/></Relationships>
</file>

<file path=ppt/slides/_rels/slide8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10.png"/><Relationship Id="rId1" Type="http://schemas.openxmlformats.org/officeDocument/2006/relationships/tags" Target="../tags/tag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11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193" name="标题 3073"/>
          <p:cNvSpPr>
            <a:spLocks noGrp="1"/>
          </p:cNvSpPr>
          <p:nvPr>
            <p:ph type="ctrTitle"/>
          </p:nvPr>
        </p:nvSpPr>
        <p:spPr>
          <a:xfrm>
            <a:off x="611505" y="692150"/>
            <a:ext cx="7772400" cy="1470025"/>
          </a:xfrm>
        </p:spPr>
        <p:txBody>
          <a:bodyPr anchor="ctr" anchorCtr="0"/>
          <a:p>
            <a:pPr defTabSz="914400">
              <a:buClrTx/>
              <a:buSzTx/>
              <a:buFontTx/>
              <a:buNone/>
            </a:pPr>
            <a:r>
              <a:rPr lang="zh-CN" altLang="zh-CN" sz="4400" kern="1200" baseline="0">
                <a:latin typeface="隶书" panose="02010509060101010101" pitchFamily="49" charset="-122"/>
                <a:ea typeface="隶书" panose="02010509060101010101" pitchFamily="49" charset="-122"/>
                <a:cs typeface="+mj-cs"/>
              </a:rPr>
              <a:t>电子科学与技术导论</a:t>
            </a:r>
            <a:br>
              <a:rPr lang="zh-CN" altLang="zh-CN" sz="4400" kern="1200" baseline="0">
                <a:latin typeface="隶书" panose="02010509060101010101" pitchFamily="49" charset="-122"/>
                <a:ea typeface="隶书" panose="02010509060101010101" pitchFamily="49" charset="-122"/>
                <a:cs typeface="+mj-cs"/>
              </a:rPr>
            </a:br>
            <a:r>
              <a:rPr lang="zh-CN" sz="2400">
                <a:latin typeface="+mn-lt"/>
                <a:ea typeface="+mn-ea"/>
                <a:cs typeface="+mn-cs"/>
                <a:sym typeface="+mn-ea"/>
              </a:rPr>
              <a:t>信息光电子</a:t>
            </a:r>
            <a:r>
              <a:rPr lang="zh-CN" altLang="en-US" sz="2400">
                <a:latin typeface="+mn-lt"/>
                <a:ea typeface="+mn-ea"/>
                <a:cs typeface="+mn-cs"/>
                <a:sym typeface="+mn-ea"/>
              </a:rPr>
              <a:t>（</a:t>
            </a:r>
            <a:r>
              <a:rPr lang="en-US" altLang="zh-CN" sz="2400">
                <a:latin typeface="+mn-lt"/>
                <a:ea typeface="+mn-ea"/>
                <a:cs typeface="+mn-cs"/>
                <a:sym typeface="+mn-ea"/>
              </a:rPr>
              <a:t>3</a:t>
            </a:r>
            <a:r>
              <a:rPr lang="zh-CN" altLang="en-US" sz="2400">
                <a:latin typeface="+mn-lt"/>
                <a:ea typeface="+mn-ea"/>
                <a:cs typeface="+mn-cs"/>
                <a:sym typeface="+mn-ea"/>
              </a:rPr>
              <a:t>）</a:t>
            </a:r>
            <a:endParaRPr lang="zh-CN" altLang="zh-CN" sz="2400" kern="1200" baseline="0">
              <a:latin typeface="隶书" panose="02010509060101010101" pitchFamily="49" charset="-122"/>
              <a:ea typeface="隶书" panose="02010509060101010101" pitchFamily="49" charset="-122"/>
              <a:cs typeface="+mj-cs"/>
            </a:endParaRPr>
          </a:p>
        </p:txBody>
      </p:sp>
      <p:sp>
        <p:nvSpPr>
          <p:cNvPr id="8194" name="副标题 3074"/>
          <p:cNvSpPr>
            <a:spLocks noGrp="1"/>
          </p:cNvSpPr>
          <p:nvPr>
            <p:ph type="subTitle" idx="1"/>
          </p:nvPr>
        </p:nvSpPr>
        <p:spPr>
          <a:xfrm>
            <a:off x="469265" y="2295525"/>
            <a:ext cx="8448040" cy="4150995"/>
          </a:xfrm>
        </p:spPr>
        <p:txBody>
          <a:bodyPr anchor="t" anchorCtr="0"/>
          <a:p>
            <a:pPr defTabSz="914400">
              <a:buClrTx/>
              <a:buSzTx/>
              <a:buFontTx/>
            </a:pPr>
            <a:endParaRPr lang="zh-CN" altLang="en-US" sz="3200" kern="1200" baseline="0">
              <a:latin typeface="+mn-lt"/>
              <a:ea typeface="+mn-ea"/>
              <a:cs typeface="+mn-cs"/>
            </a:endParaRPr>
          </a:p>
          <a:p>
            <a:pPr defTabSz="914400">
              <a:buClrTx/>
              <a:buSzTx/>
              <a:buFontTx/>
            </a:pPr>
            <a:r>
              <a:rPr lang="zh-CN" altLang="en-US" sz="2400" kern="1200" baseline="0">
                <a:latin typeface="+mn-lt"/>
                <a:ea typeface="+mn-ea"/>
                <a:cs typeface="+mn-cs"/>
              </a:rPr>
              <a:t>南京邮电大学  </a:t>
            </a:r>
            <a:endParaRPr lang="zh-CN" altLang="en-US" sz="2400" kern="1200" baseline="0">
              <a:latin typeface="+mn-lt"/>
              <a:ea typeface="+mn-ea"/>
              <a:cs typeface="+mn-cs"/>
            </a:endParaRPr>
          </a:p>
          <a:p>
            <a:pPr defTabSz="914400">
              <a:buClrTx/>
              <a:buSzTx/>
              <a:buFontTx/>
            </a:pPr>
            <a:r>
              <a:rPr lang="zh-CN" altLang="en-US" sz="2400" kern="1200" baseline="0">
                <a:latin typeface="+mn-lt"/>
                <a:ea typeface="+mn-ea"/>
                <a:cs typeface="+mn-cs"/>
              </a:rPr>
              <a:t>电子与光学工程学院  柔性电子（未来技术）学院  </a:t>
            </a:r>
            <a:endParaRPr lang="zh-CN" altLang="en-US" sz="2400" kern="1200" baseline="0">
              <a:latin typeface="+mn-lt"/>
              <a:ea typeface="+mn-ea"/>
              <a:cs typeface="+mn-cs"/>
            </a:endParaRPr>
          </a:p>
          <a:p>
            <a:pPr defTabSz="914400">
              <a:buClrTx/>
              <a:buSzTx/>
              <a:buFontTx/>
            </a:pPr>
            <a:endParaRPr lang="zh-CN" altLang="en-US" sz="2400" kern="1200" baseline="0">
              <a:latin typeface="+mn-lt"/>
              <a:ea typeface="+mn-ea"/>
              <a:cs typeface="+mn-cs"/>
            </a:endParaRPr>
          </a:p>
          <a:p>
            <a:pPr defTabSz="914400">
              <a:buClrTx/>
              <a:buSzTx/>
              <a:buFontTx/>
            </a:pPr>
            <a:r>
              <a:rPr lang="zh-CN" altLang="en-US" sz="2400" kern="1200" baseline="0">
                <a:latin typeface="+mn-lt"/>
                <a:ea typeface="+mn-ea"/>
                <a:cs typeface="+mn-cs"/>
              </a:rPr>
              <a:t>陈将伟</a:t>
            </a:r>
            <a:endParaRPr lang="zh-CN" altLang="en-US" sz="2400" kern="1200" baseline="0">
              <a:latin typeface="+mn-lt"/>
              <a:ea typeface="+mn-ea"/>
              <a:cs typeface="+mn-cs"/>
            </a:endParaRPr>
          </a:p>
          <a:p>
            <a:pPr algn="l" defTabSz="914400">
              <a:buClrTx/>
              <a:buSzTx/>
              <a:buFontTx/>
            </a:pPr>
            <a:endParaRPr lang="zh-CN" altLang="en-US" sz="2400" kern="1200" baseline="0">
              <a:latin typeface="+mn-lt"/>
              <a:ea typeface="+mn-ea"/>
              <a:cs typeface="+mn-cs"/>
            </a:endParaRPr>
          </a:p>
          <a:p>
            <a:pPr algn="l" defTabSz="914400">
              <a:buClrTx/>
              <a:buSzTx/>
              <a:buFontTx/>
            </a:pPr>
            <a:r>
              <a:rPr lang="zh-CN" altLang="en-US" sz="2000" kern="1200" baseline="0">
                <a:latin typeface="+mn-lt"/>
                <a:ea typeface="+mn-ea"/>
                <a:cs typeface="+mn-cs"/>
              </a:rPr>
              <a:t>联系方式：手机   </a:t>
            </a:r>
            <a:r>
              <a:rPr lang="en-US" altLang="zh-CN" sz="2000" kern="1200" baseline="0">
                <a:latin typeface="+mn-lt"/>
                <a:ea typeface="+mn-ea"/>
                <a:cs typeface="+mn-cs"/>
              </a:rPr>
              <a:t>13776413469</a:t>
            </a:r>
            <a:endParaRPr lang="en-US" altLang="zh-CN" sz="2000" kern="1200" baseline="0">
              <a:latin typeface="+mn-lt"/>
              <a:ea typeface="+mn-ea"/>
              <a:cs typeface="+mn-cs"/>
            </a:endParaRPr>
          </a:p>
          <a:p>
            <a:pPr algn="just" defTabSz="914400">
              <a:buClrTx/>
              <a:buSzTx/>
              <a:buFontTx/>
            </a:pPr>
            <a:r>
              <a:rPr lang="zh-CN" altLang="en-US" sz="2000" kern="1200" baseline="0">
                <a:latin typeface="+mn-lt"/>
                <a:ea typeface="+mn-ea"/>
                <a:cs typeface="+mn-cs"/>
              </a:rPr>
              <a:t>                  邮箱   </a:t>
            </a:r>
            <a:r>
              <a:rPr lang="en-US" altLang="zh-CN" sz="2000" kern="1200" baseline="0">
                <a:latin typeface="+mn-lt"/>
                <a:ea typeface="+mn-ea"/>
                <a:cs typeface="+mn-cs"/>
              </a:rPr>
              <a:t>20100005@njupt.edu.cn</a:t>
            </a:r>
            <a:endParaRPr lang="en-US" altLang="zh-CN" sz="2000" kern="1200" baseline="0">
              <a:latin typeface="+mn-lt"/>
              <a:ea typeface="+mn-ea"/>
              <a:cs typeface="+mn-cs"/>
            </a:endParaRPr>
          </a:p>
        </p:txBody>
      </p:sp>
    </p:spTree>
    <p:custDataLst>
      <p:tags r:id="rId1"/>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539750" y="980440"/>
            <a:ext cx="8229600" cy="1143000"/>
          </a:xfrm>
        </p:spPr>
        <p:txBody>
          <a:bodyPr/>
          <a:p>
            <a:r>
              <a:rPr lang="en-US" altLang="zh-CN" sz="3600" b="1" dirty="0" smtClean="0">
                <a:solidFill>
                  <a:schemeClr val="tx1"/>
                </a:solidFill>
                <a:latin typeface="隶书" panose="02010509060101010101" pitchFamily="49" charset="-122"/>
                <a:ea typeface="隶书" panose="02010509060101010101" pitchFamily="49" charset="-122"/>
                <a:sym typeface="+mn-ea"/>
              </a:rPr>
              <a:t>2.4.2 </a:t>
            </a:r>
            <a:r>
              <a:rPr lang="zh-CN" altLang="en-US" sz="3600" b="1">
                <a:solidFill>
                  <a:schemeClr val="tx1"/>
                </a:solidFill>
                <a:latin typeface="隶书" panose="02010509060101010101" pitchFamily="49" charset="-122"/>
                <a:sym typeface="+mn-ea"/>
              </a:rPr>
              <a:t>当前光电子</a:t>
            </a:r>
            <a:r>
              <a:rPr lang="zh-CN" altLang="en-US" sz="3600" b="1">
                <a:solidFill>
                  <a:schemeClr val="tx1"/>
                </a:solidFill>
                <a:latin typeface="隶书" panose="02010509060101010101" pitchFamily="49" charset="-122"/>
                <a:sym typeface="+mn-ea"/>
              </a:rPr>
              <a:t>技术</a:t>
            </a:r>
            <a:r>
              <a:rPr lang="zh-CN" altLang="en-US" sz="3600" b="1">
                <a:solidFill>
                  <a:schemeClr val="tx1"/>
                </a:solidFill>
                <a:latin typeface="隶书" panose="02010509060101010101" pitchFamily="49" charset="-122"/>
                <a:sym typeface="+mn-ea"/>
              </a:rPr>
              <a:t>的</a:t>
            </a:r>
            <a:r>
              <a:rPr lang="en-US" altLang="zh-CN" sz="3600" b="1">
                <a:solidFill>
                  <a:schemeClr val="tx1"/>
                </a:solidFill>
                <a:latin typeface="隶书" panose="02010509060101010101" pitchFamily="49" charset="-122"/>
                <a:sym typeface="+mn-ea"/>
              </a:rPr>
              <a:t>3</a:t>
            </a:r>
            <a:r>
              <a:rPr lang="zh-CN" altLang="en-US" sz="3600" b="1">
                <a:solidFill>
                  <a:schemeClr val="tx1"/>
                </a:solidFill>
                <a:latin typeface="隶书" panose="02010509060101010101" pitchFamily="49" charset="-122"/>
                <a:sym typeface="+mn-ea"/>
              </a:rPr>
              <a:t>个基础</a:t>
            </a:r>
            <a:endParaRPr lang="zh-CN" altLang="en-US" sz="3600" b="1">
              <a:solidFill>
                <a:schemeClr val="tx1"/>
              </a:solidFill>
              <a:latin typeface="隶书" panose="02010509060101010101" pitchFamily="49" charset="-122"/>
              <a:sym typeface="+mn-ea"/>
            </a:endParaRPr>
          </a:p>
        </p:txBody>
      </p:sp>
      <p:sp>
        <p:nvSpPr>
          <p:cNvPr id="3" name="内容占位符 2"/>
          <p:cNvSpPr>
            <a:spLocks noGrp="1"/>
          </p:cNvSpPr>
          <p:nvPr>
            <p:ph idx="1"/>
          </p:nvPr>
        </p:nvSpPr>
        <p:spPr>
          <a:xfrm>
            <a:off x="1619885" y="2708910"/>
            <a:ext cx="6227445" cy="2631440"/>
          </a:xfrm>
        </p:spPr>
        <p:txBody>
          <a:bodyPr/>
          <a:p>
            <a:pPr eaLnBrk="1" latinLnBrk="0" hangingPunct="1">
              <a:lnSpc>
                <a:spcPct val="150000"/>
              </a:lnSpc>
              <a:spcBef>
                <a:spcPts val="0"/>
              </a:spcBef>
            </a:pPr>
            <a:r>
              <a:rPr lang="zh-CN" altLang="en-US" dirty="0" smtClean="0">
                <a:latin typeface="隶书" panose="02010509060101010101" pitchFamily="49" charset="-122"/>
                <a:ea typeface="隶书" panose="02010509060101010101" pitchFamily="49" charset="-122"/>
                <a:sym typeface="+mn-ea"/>
              </a:rPr>
              <a:t>纳米光电子器件</a:t>
            </a:r>
            <a:endParaRPr lang="zh-CN" altLang="en-US" dirty="0" smtClean="0">
              <a:latin typeface="隶书" panose="02010509060101010101" pitchFamily="49" charset="-122"/>
              <a:ea typeface="隶书" panose="02010509060101010101" pitchFamily="49" charset="-122"/>
              <a:sym typeface="+mn-ea"/>
            </a:endParaRPr>
          </a:p>
          <a:p>
            <a:pPr eaLnBrk="1" latinLnBrk="0" hangingPunct="1">
              <a:lnSpc>
                <a:spcPct val="150000"/>
              </a:lnSpc>
              <a:spcBef>
                <a:spcPts val="0"/>
              </a:spcBef>
            </a:pPr>
            <a:r>
              <a:rPr lang="zh-CN" altLang="en-US" dirty="0" smtClean="0">
                <a:latin typeface="隶书" panose="02010509060101010101" pitchFamily="49" charset="-122"/>
                <a:ea typeface="隶书" panose="02010509060101010101" pitchFamily="49" charset="-122"/>
                <a:sym typeface="+mn-ea"/>
              </a:rPr>
              <a:t>光子晶体器件</a:t>
            </a:r>
            <a:endParaRPr lang="en-US" altLang="zh-CN" dirty="0" smtClean="0">
              <a:latin typeface="隶书" panose="02010509060101010101" pitchFamily="49" charset="-122"/>
              <a:ea typeface="隶书" panose="02010509060101010101" pitchFamily="49" charset="-122"/>
            </a:endParaRPr>
          </a:p>
          <a:p>
            <a:pPr eaLnBrk="1" latinLnBrk="0" hangingPunct="1">
              <a:lnSpc>
                <a:spcPct val="150000"/>
              </a:lnSpc>
              <a:spcBef>
                <a:spcPts val="0"/>
              </a:spcBef>
            </a:pPr>
            <a:r>
              <a:rPr lang="zh-CN" altLang="en-US" dirty="0" smtClean="0">
                <a:latin typeface="隶书" panose="02010509060101010101" pitchFamily="49" charset="-122"/>
                <a:ea typeface="隶书" panose="02010509060101010101" pitchFamily="49" charset="-122"/>
                <a:sym typeface="+mn-ea"/>
              </a:rPr>
              <a:t>波导器件</a:t>
            </a:r>
            <a:endParaRPr lang="en-US" altLang="zh-CN" dirty="0" smtClean="0">
              <a:latin typeface="隶书" panose="02010509060101010101" pitchFamily="49" charset="-122"/>
              <a:ea typeface="隶书" panose="02010509060101010101" pitchFamily="49" charset="-122"/>
            </a:endParaRPr>
          </a:p>
          <a:p>
            <a:endParaRPr lang="zh-CN" altLang="en-US"/>
          </a:p>
        </p:txBody>
      </p:sp>
      <p:sp>
        <p:nvSpPr>
          <p:cNvPr id="4" name="日期占位符 3"/>
          <p:cNvSpPr>
            <a:spLocks noGrp="1"/>
          </p:cNvSpPr>
          <p:nvPr>
            <p:ph type="dt" sz="half" idx="10"/>
          </p:nvPr>
        </p:nvSpPr>
        <p:spPr/>
        <p:txBody>
          <a:bodyPr/>
          <a:p>
            <a:pPr>
              <a:defRPr/>
            </a:pPr>
            <a:fld id="{95D55FFE-A843-4CF2-A6EC-0D2D1673AF52}" type="datetime1">
              <a:rPr lang="zh-CN" altLang="en-US"/>
            </a:fld>
            <a:endParaRPr lang="en-US" altLang="zh-CN"/>
          </a:p>
        </p:txBody>
      </p:sp>
      <p:sp>
        <p:nvSpPr>
          <p:cNvPr id="5" name="页脚占位符 4"/>
          <p:cNvSpPr>
            <a:spLocks noGrp="1"/>
          </p:cNvSpPr>
          <p:nvPr>
            <p:ph type="ftr" sz="quarter" idx="11"/>
          </p:nvPr>
        </p:nvSpPr>
        <p:spPr/>
        <p:txBody>
          <a:bodyPr/>
          <a:p>
            <a:pPr>
              <a:defRPr/>
            </a:pPr>
            <a:r>
              <a:rPr lang="en-US" altLang="zh-CN"/>
              <a:t>南京邮电大学光通信研究所</a:t>
            </a:r>
            <a:endParaRPr lang="en-US" altLang="zh-CN"/>
          </a:p>
        </p:txBody>
      </p:sp>
      <p:sp>
        <p:nvSpPr>
          <p:cNvPr id="6" name="灯片编号占位符 5"/>
          <p:cNvSpPr>
            <a:spLocks noGrp="1"/>
          </p:cNvSpPr>
          <p:nvPr>
            <p:ph type="sldNum" sz="quarter" idx="12"/>
          </p:nvPr>
        </p:nvSpPr>
        <p:spPr/>
        <p:txBody>
          <a:bodyPr/>
          <a:p>
            <a:pPr>
              <a:defRPr/>
            </a:pPr>
            <a:fld id="{0B621822-0F57-40E7-AB49-CF2F5547FE66}" type="slidenum">
              <a:rPr lang="en-US" altLang="zh-CN"/>
            </a:fld>
            <a:endParaRPr lang="en-US" altLang="zh-CN"/>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3"/>
          <p:cNvSpPr>
            <a:spLocks noGrp="1"/>
          </p:cNvSpPr>
          <p:nvPr>
            <p:ph type="dt" sz="quarter" idx="10"/>
          </p:nvPr>
        </p:nvSpPr>
        <p:spPr/>
        <p:txBody>
          <a:bodyPr/>
          <a:lstStyle/>
          <a:p>
            <a:pPr>
              <a:defRPr/>
            </a:pPr>
            <a:fld id="{F111BE0D-76AC-4262-8872-B0FCC9610C95}" type="datetime1">
              <a:rPr lang="zh-CN" altLang="en-US"/>
            </a:fld>
            <a:endParaRPr lang="en-US" altLang="zh-CN"/>
          </a:p>
        </p:txBody>
      </p:sp>
      <p:sp>
        <p:nvSpPr>
          <p:cNvPr id="5" name="灯片编号占位符 5"/>
          <p:cNvSpPr>
            <a:spLocks noGrp="1"/>
          </p:cNvSpPr>
          <p:nvPr>
            <p:ph type="sldNum" sz="quarter" idx="12"/>
          </p:nvPr>
        </p:nvSpPr>
        <p:spPr/>
        <p:txBody>
          <a:bodyPr/>
          <a:lstStyle/>
          <a:p>
            <a:pPr>
              <a:defRPr/>
            </a:pPr>
            <a:fld id="{DDABD451-E958-4714-B9F4-B26F3D6FDD96}" type="slidenum">
              <a:rPr lang="en-US" altLang="zh-CN"/>
            </a:fld>
            <a:endParaRPr lang="en-US" altLang="zh-CN"/>
          </a:p>
        </p:txBody>
      </p:sp>
      <p:sp>
        <p:nvSpPr>
          <p:cNvPr id="52228" name="Text Box 2"/>
          <p:cNvSpPr txBox="1">
            <a:spLocks noChangeArrowheads="1"/>
          </p:cNvSpPr>
          <p:nvPr/>
        </p:nvSpPr>
        <p:spPr bwMode="auto">
          <a:xfrm>
            <a:off x="971550" y="2636520"/>
            <a:ext cx="7447280" cy="2306955"/>
          </a:xfrm>
          <a:prstGeom prst="rect">
            <a:avLst/>
          </a:prstGeom>
          <a:noFill/>
          <a:ln w="9525">
            <a:noFill/>
            <a:miter lim="800000"/>
          </a:ln>
        </p:spPr>
        <p:txBody>
          <a:bodyPr wrap="square">
            <a:spAutoFit/>
          </a:bodyPr>
          <a:lstStyle/>
          <a:p>
            <a:pPr eaLnBrk="0" latinLnBrk="0" hangingPunct="0">
              <a:lnSpc>
                <a:spcPct val="150000"/>
              </a:lnSpc>
              <a:spcBef>
                <a:spcPts val="0"/>
              </a:spcBef>
            </a:pPr>
            <a:r>
              <a:rPr lang="zh-CN" altLang="en-US" sz="2400">
                <a:latin typeface="隶书" panose="02010509060101010101" pitchFamily="49" charset="-122"/>
              </a:rPr>
              <a:t>纳米技术的目标是人类按照自己的意志直接操纵单个原子制造出特定功能的产品。这项技术对光电子的材料有革命性的改变。</a:t>
            </a:r>
            <a:r>
              <a:rPr lang="zh-CN" altLang="en-US" sz="2400">
                <a:solidFill>
                  <a:srgbClr val="FFFF00"/>
                </a:solidFill>
                <a:latin typeface="隶书" panose="02010509060101010101" pitchFamily="49" charset="-122"/>
              </a:rPr>
              <a:t>纳米技术将成为新世纪信息时代的核心。</a:t>
            </a:r>
            <a:endParaRPr lang="zh-CN" altLang="en-US" sz="2400">
              <a:solidFill>
                <a:srgbClr val="FFFF00"/>
              </a:solidFill>
              <a:latin typeface="隶书" panose="02010509060101010101" pitchFamily="49" charset="-122"/>
            </a:endParaRPr>
          </a:p>
        </p:txBody>
      </p:sp>
      <p:sp>
        <p:nvSpPr>
          <p:cNvPr id="6" name="Rectangle 2"/>
          <p:cNvSpPr>
            <a:spLocks noGrp="1" noChangeArrowheads="1"/>
          </p:cNvSpPr>
          <p:nvPr>
            <p:ph type="title"/>
          </p:nvPr>
        </p:nvSpPr>
        <p:spPr>
          <a:xfrm>
            <a:off x="323662" y="1196340"/>
            <a:ext cx="8229600" cy="1143000"/>
          </a:xfrm>
        </p:spPr>
        <p:txBody>
          <a:bodyPr/>
          <a:lstStyle/>
          <a:p>
            <a:pPr eaLnBrk="1" hangingPunct="1">
              <a:defRPr/>
            </a:pPr>
            <a:r>
              <a:rPr lang="en-US" altLang="zh-CN" dirty="0" smtClean="0">
                <a:solidFill>
                  <a:srgbClr val="FFFF00"/>
                </a:solidFill>
                <a:latin typeface="隶书" panose="02010509060101010101" pitchFamily="49" charset="-122"/>
                <a:ea typeface="隶书" panose="02010509060101010101" pitchFamily="49" charset="-122"/>
              </a:rPr>
              <a:t>   </a:t>
            </a:r>
            <a:r>
              <a:rPr lang="en-US" altLang="zh-CN" b="1" dirty="0" smtClean="0">
                <a:solidFill>
                  <a:schemeClr val="tx1"/>
                </a:solidFill>
                <a:latin typeface="隶书" panose="02010509060101010101" pitchFamily="49" charset="-122"/>
                <a:ea typeface="隶书" panose="02010509060101010101" pitchFamily="49" charset="-122"/>
                <a:sym typeface="+mn-ea"/>
              </a:rPr>
              <a:t>2.4.2.1 </a:t>
            </a:r>
            <a:r>
              <a:rPr lang="zh-CN" altLang="en-US" dirty="0" smtClean="0">
                <a:solidFill>
                  <a:srgbClr val="FFFF00"/>
                </a:solidFill>
                <a:latin typeface="隶书" panose="02010509060101010101" pitchFamily="49" charset="-122"/>
                <a:ea typeface="隶书" panose="02010509060101010101" pitchFamily="49" charset="-122"/>
              </a:rPr>
              <a:t>纳米光子器件</a:t>
            </a:r>
            <a:endParaRPr lang="zh-CN" altLang="en-US" dirty="0" smtClean="0">
              <a:solidFill>
                <a:srgbClr val="FFFF00"/>
              </a:solidFill>
              <a:latin typeface="隶书" panose="02010509060101010101" pitchFamily="49" charset="-122"/>
              <a:ea typeface="隶书" panose="02010509060101010101" pitchFamily="49" charset="-122"/>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日期占位符 3"/>
          <p:cNvSpPr>
            <a:spLocks noGrp="1"/>
          </p:cNvSpPr>
          <p:nvPr>
            <p:ph type="dt" sz="quarter" idx="10"/>
          </p:nvPr>
        </p:nvSpPr>
        <p:spPr>
          <a:noFill/>
          <a:ln>
            <a:miter lim="800000"/>
          </a:ln>
        </p:spPr>
        <p:txBody>
          <a:bodyPr/>
          <a:lstStyle/>
          <a:p>
            <a:fld id="{77F71719-C20E-4510-9524-CA160CCA94C0}" type="datetime1">
              <a:rPr lang="en-US" altLang="zh-CN">
                <a:ea typeface="宋体" panose="02010600030101010101" pitchFamily="2" charset="-122"/>
              </a:rPr>
            </a:fld>
            <a:endParaRPr lang="en-US" altLang="zh-CN">
              <a:ea typeface="宋体" panose="02010600030101010101" pitchFamily="2" charset="-122"/>
            </a:endParaRPr>
          </a:p>
        </p:txBody>
      </p:sp>
      <p:sp>
        <p:nvSpPr>
          <p:cNvPr id="36867" name="灯片编号占位符 5"/>
          <p:cNvSpPr>
            <a:spLocks noGrp="1"/>
          </p:cNvSpPr>
          <p:nvPr>
            <p:ph type="sldNum" sz="quarter" idx="12"/>
          </p:nvPr>
        </p:nvSpPr>
        <p:spPr>
          <a:noFill/>
          <a:ln>
            <a:miter lim="800000"/>
          </a:ln>
        </p:spPr>
        <p:txBody>
          <a:bodyPr/>
          <a:lstStyle/>
          <a:p>
            <a:fld id="{8740F778-C123-4FBA-B684-B305B504DB34}" type="slidenum">
              <a:rPr lang="en-US" altLang="zh-CN">
                <a:ea typeface="宋体" panose="02010600030101010101" pitchFamily="2" charset="-122"/>
              </a:rPr>
            </a:fld>
            <a:endParaRPr lang="en-US" altLang="zh-CN">
              <a:ea typeface="宋体" panose="02010600030101010101" pitchFamily="2" charset="-122"/>
            </a:endParaRPr>
          </a:p>
        </p:txBody>
      </p:sp>
      <p:sp>
        <p:nvSpPr>
          <p:cNvPr id="36869" name="Rectangle 3"/>
          <p:cNvSpPr>
            <a:spLocks noGrp="1" noChangeArrowheads="1"/>
          </p:cNvSpPr>
          <p:nvPr>
            <p:ph type="body" idx="1"/>
          </p:nvPr>
        </p:nvSpPr>
        <p:spPr/>
        <p:txBody>
          <a:bodyPr/>
          <a:lstStyle/>
          <a:p>
            <a:pPr eaLnBrk="1" latinLnBrk="0" hangingPunct="1">
              <a:lnSpc>
                <a:spcPct val="150000"/>
              </a:lnSpc>
              <a:spcBef>
                <a:spcPts val="0"/>
              </a:spcBef>
            </a:pPr>
            <a:r>
              <a:rPr lang="zh-CN" altLang="en-US" sz="2000" b="1" dirty="0" smtClean="0">
                <a:latin typeface="隶书" panose="02010509060101010101" pitchFamily="49" charset="-122"/>
                <a:ea typeface="隶书" panose="02010509060101010101" pitchFamily="49" charset="-122"/>
              </a:rPr>
              <a:t>纳米光子器件 是纳米光子学的一个重要组成部分</a:t>
            </a:r>
            <a:endParaRPr lang="zh-CN" altLang="en-US" sz="2000" b="1" dirty="0" smtClean="0">
              <a:latin typeface="隶书" panose="02010509060101010101" pitchFamily="49" charset="-122"/>
              <a:ea typeface="隶书" panose="02010509060101010101" pitchFamily="49" charset="-122"/>
            </a:endParaRPr>
          </a:p>
          <a:p>
            <a:pPr eaLnBrk="1" latinLnBrk="0" hangingPunct="1">
              <a:lnSpc>
                <a:spcPct val="150000"/>
              </a:lnSpc>
              <a:spcBef>
                <a:spcPts val="0"/>
              </a:spcBef>
            </a:pPr>
            <a:endParaRPr lang="zh-CN" altLang="en-US" sz="2000" b="1" dirty="0" smtClean="0">
              <a:latin typeface="隶书" panose="02010509060101010101" pitchFamily="49" charset="-122"/>
              <a:ea typeface="隶书" panose="02010509060101010101" pitchFamily="49" charset="-122"/>
            </a:endParaRPr>
          </a:p>
          <a:p>
            <a:pPr eaLnBrk="1" latinLnBrk="0" hangingPunct="1">
              <a:lnSpc>
                <a:spcPct val="150000"/>
              </a:lnSpc>
              <a:spcBef>
                <a:spcPts val="0"/>
              </a:spcBef>
            </a:pPr>
            <a:r>
              <a:rPr lang="zh-CN" altLang="en-US" sz="2000" b="1" dirty="0" smtClean="0">
                <a:latin typeface="隶书" panose="02010509060101010101" pitchFamily="49" charset="-122"/>
                <a:ea typeface="隶书" panose="02010509060101010101" pitchFamily="49" charset="-122"/>
              </a:rPr>
              <a:t>目前在研的的纳米光子器件有：</a:t>
            </a:r>
            <a:endParaRPr lang="zh-CN" altLang="en-US" sz="2000" b="1" dirty="0" smtClean="0">
              <a:latin typeface="隶书" panose="02010509060101010101" pitchFamily="49" charset="-122"/>
              <a:ea typeface="隶书" panose="02010509060101010101" pitchFamily="49" charset="-122"/>
            </a:endParaRPr>
          </a:p>
          <a:p>
            <a:pPr marL="0" indent="0" eaLnBrk="1" latinLnBrk="0" hangingPunct="1">
              <a:lnSpc>
                <a:spcPct val="150000"/>
              </a:lnSpc>
              <a:spcBef>
                <a:spcPts val="0"/>
              </a:spcBef>
              <a:buNone/>
            </a:pPr>
            <a:r>
              <a:rPr lang="en-US" altLang="zh-CN" sz="2000" b="1" dirty="0" smtClean="0">
                <a:solidFill>
                  <a:srgbClr val="FFCC00"/>
                </a:solidFill>
                <a:latin typeface="隶书" panose="02010509060101010101" pitchFamily="49" charset="-122"/>
                <a:ea typeface="隶书" panose="02010509060101010101" pitchFamily="49" charset="-122"/>
              </a:rPr>
              <a:t>     </a:t>
            </a:r>
            <a:r>
              <a:rPr lang="zh-CN" altLang="en-US" sz="2000" b="1" dirty="0" smtClean="0">
                <a:solidFill>
                  <a:srgbClr val="FFCC00"/>
                </a:solidFill>
                <a:latin typeface="隶书" panose="02010509060101010101" pitchFamily="49" charset="-122"/>
                <a:ea typeface="隶书" panose="02010509060101010101" pitchFamily="49" charset="-122"/>
              </a:rPr>
              <a:t>纳米激光器</a:t>
            </a:r>
            <a:r>
              <a:rPr lang="zh-CN" altLang="en-US" sz="2000" b="1" dirty="0" smtClean="0">
                <a:latin typeface="隶书" panose="02010509060101010101" pitchFamily="49" charset="-122"/>
                <a:ea typeface="隶书" panose="02010509060101010101" pitchFamily="49" charset="-122"/>
              </a:rPr>
              <a:t>、量子点红外光电探测器、多量子阱自电光效应器件</a:t>
            </a:r>
            <a:r>
              <a:rPr lang="zh-CN" altLang="en-US" sz="2000" dirty="0" smtClean="0">
                <a:latin typeface="隶书" panose="02010509060101010101" pitchFamily="49" charset="-122"/>
                <a:ea typeface="隶书" panose="02010509060101010101" pitchFamily="49" charset="-122"/>
              </a:rPr>
              <a:t>（</a:t>
            </a:r>
            <a:r>
              <a:rPr lang="en-US" altLang="zh-CN" sz="2000" dirty="0" smtClean="0">
                <a:latin typeface="隶书" panose="02010509060101010101" pitchFamily="49" charset="-122"/>
                <a:ea typeface="隶书" panose="02010509060101010101" pitchFamily="49" charset="-122"/>
              </a:rPr>
              <a:t>MQW-SEED</a:t>
            </a:r>
            <a:r>
              <a:rPr lang="zh-CN" altLang="en-US" sz="2000" dirty="0" smtClean="0">
                <a:latin typeface="隶书" panose="02010509060101010101" pitchFamily="49" charset="-122"/>
                <a:ea typeface="隶书" panose="02010509060101010101" pitchFamily="49" charset="-122"/>
              </a:rPr>
              <a:t>）、</a:t>
            </a:r>
            <a:r>
              <a:rPr lang="zh-CN" altLang="en-US" sz="2000" b="1" dirty="0" smtClean="0">
                <a:latin typeface="隶书" panose="02010509060101010101" pitchFamily="49" charset="-122"/>
                <a:ea typeface="隶书" panose="02010509060101010101" pitchFamily="49" charset="-122"/>
              </a:rPr>
              <a:t>超晶格多量子阱红外光电探测器阵列、纳米级薄膜制作的红外摄像器件、光子晶体波导器件等。</a:t>
            </a:r>
            <a:endParaRPr lang="zh-CN" altLang="en-US" sz="2000" b="1" dirty="0" smtClean="0">
              <a:latin typeface="隶书" panose="02010509060101010101" pitchFamily="49" charset="-122"/>
              <a:ea typeface="隶书" panose="02010509060101010101" pitchFamily="49" charset="-122"/>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日期占位符 3"/>
          <p:cNvSpPr>
            <a:spLocks noGrp="1"/>
          </p:cNvSpPr>
          <p:nvPr>
            <p:ph type="dt" sz="quarter" idx="10"/>
          </p:nvPr>
        </p:nvSpPr>
        <p:spPr>
          <a:noFill/>
          <a:ln>
            <a:miter lim="800000"/>
          </a:ln>
        </p:spPr>
        <p:txBody>
          <a:bodyPr/>
          <a:lstStyle/>
          <a:p>
            <a:fld id="{43419176-2FC0-4FCD-86E0-D72045583FEE}" type="datetime1">
              <a:rPr lang="en-US" altLang="zh-CN">
                <a:ea typeface="宋体" panose="02010600030101010101" pitchFamily="2" charset="-122"/>
              </a:rPr>
            </a:fld>
            <a:endParaRPr lang="en-US" altLang="zh-CN">
              <a:ea typeface="宋体" panose="02010600030101010101" pitchFamily="2" charset="-122"/>
            </a:endParaRPr>
          </a:p>
        </p:txBody>
      </p:sp>
      <p:sp>
        <p:nvSpPr>
          <p:cNvPr id="38915" name="灯片编号占位符 5"/>
          <p:cNvSpPr>
            <a:spLocks noGrp="1"/>
          </p:cNvSpPr>
          <p:nvPr>
            <p:ph type="sldNum" sz="quarter" idx="12"/>
          </p:nvPr>
        </p:nvSpPr>
        <p:spPr>
          <a:noFill/>
          <a:ln>
            <a:miter lim="800000"/>
          </a:ln>
        </p:spPr>
        <p:txBody>
          <a:bodyPr/>
          <a:lstStyle/>
          <a:p>
            <a:fld id="{4D745A86-DB23-407D-A82B-7B1EA9121B12}" type="slidenum">
              <a:rPr lang="en-US" altLang="zh-CN">
                <a:ea typeface="宋体" panose="02010600030101010101" pitchFamily="2" charset="-122"/>
              </a:rPr>
            </a:fld>
            <a:endParaRPr lang="en-US" altLang="zh-CN">
              <a:ea typeface="宋体" panose="02010600030101010101" pitchFamily="2" charset="-122"/>
            </a:endParaRPr>
          </a:p>
        </p:txBody>
      </p:sp>
      <p:sp>
        <p:nvSpPr>
          <p:cNvPr id="38916" name="Rectangle 4"/>
          <p:cNvSpPr>
            <a:spLocks noGrp="1" noChangeArrowheads="1"/>
          </p:cNvSpPr>
          <p:nvPr>
            <p:ph type="title"/>
          </p:nvPr>
        </p:nvSpPr>
        <p:spPr>
          <a:xfrm>
            <a:off x="457200" y="277813"/>
            <a:ext cx="8229600" cy="1143000"/>
          </a:xfrm>
          <a:noFill/>
        </p:spPr>
        <p:txBody>
          <a:bodyPr/>
          <a:lstStyle/>
          <a:p>
            <a:pPr eaLnBrk="1" hangingPunct="1"/>
            <a:r>
              <a:rPr lang="zh-CN" altLang="en-US" b="1" smtClean="0">
                <a:ea typeface="宋体" panose="02010600030101010101" pitchFamily="2" charset="-122"/>
              </a:rPr>
              <a:t>纳米光子器件</a:t>
            </a:r>
            <a:endParaRPr lang="zh-CN" altLang="en-US" b="1" smtClean="0">
              <a:ea typeface="宋体" panose="02010600030101010101" pitchFamily="2" charset="-122"/>
            </a:endParaRPr>
          </a:p>
        </p:txBody>
      </p:sp>
      <p:sp>
        <p:nvSpPr>
          <p:cNvPr id="39942" name="Rectangle 6"/>
          <p:cNvSpPr>
            <a:spLocks noChangeArrowheads="1"/>
          </p:cNvSpPr>
          <p:nvPr/>
        </p:nvSpPr>
        <p:spPr bwMode="auto">
          <a:xfrm>
            <a:off x="1116013" y="1700213"/>
            <a:ext cx="2519362" cy="1296987"/>
          </a:xfrm>
          <a:prstGeom prst="rect">
            <a:avLst/>
          </a:prstGeom>
          <a:gradFill rotWithShape="1">
            <a:gsLst>
              <a:gs pos="0">
                <a:srgbClr val="00FF00"/>
              </a:gs>
              <a:gs pos="50000">
                <a:srgbClr val="00FF00">
                  <a:gamma/>
                  <a:shade val="46275"/>
                  <a:invGamma/>
                </a:srgbClr>
              </a:gs>
              <a:gs pos="100000">
                <a:srgbClr val="00FF00"/>
              </a:gs>
            </a:gsLst>
            <a:lin ang="5400000" scaled="1"/>
          </a:gra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r>
              <a:rPr lang="zh-CN" altLang="en-US" sz="2000" b="1">
                <a:effectLst>
                  <a:outerShdw blurRad="38100" dist="38100" dir="2700000" algn="tl">
                    <a:srgbClr val="000000"/>
                  </a:outerShdw>
                </a:effectLst>
                <a:latin typeface="Arial" panose="020B0604020202020204" pitchFamily="34" charset="0"/>
                <a:ea typeface="宋体" panose="02010600030101010101" pitchFamily="2" charset="-122"/>
              </a:rPr>
              <a:t>高速、高密度存储</a:t>
            </a:r>
            <a:endParaRPr lang="zh-CN" altLang="en-US" sz="2000" b="1">
              <a:effectLst>
                <a:outerShdw blurRad="38100" dist="38100" dir="2700000" algn="tl">
                  <a:srgbClr val="000000"/>
                </a:outerShdw>
              </a:effectLst>
              <a:latin typeface="Arial" panose="020B0604020202020204" pitchFamily="34" charset="0"/>
              <a:ea typeface="宋体" panose="02010600030101010101" pitchFamily="2" charset="-122"/>
            </a:endParaRPr>
          </a:p>
        </p:txBody>
      </p:sp>
      <p:sp>
        <p:nvSpPr>
          <p:cNvPr id="39943" name="Oval 7"/>
          <p:cNvSpPr>
            <a:spLocks noChangeArrowheads="1"/>
          </p:cNvSpPr>
          <p:nvPr/>
        </p:nvSpPr>
        <p:spPr bwMode="auto">
          <a:xfrm>
            <a:off x="250825" y="3284538"/>
            <a:ext cx="8496300" cy="936625"/>
          </a:xfrm>
          <a:prstGeom prst="ellipse">
            <a:avLst/>
          </a:prstGeom>
          <a:gradFill rotWithShape="1">
            <a:gsLst>
              <a:gs pos="0">
                <a:srgbClr val="D60093"/>
              </a:gs>
              <a:gs pos="50000">
                <a:srgbClr val="D60093">
                  <a:gamma/>
                  <a:shade val="46275"/>
                  <a:invGamma/>
                </a:srgbClr>
              </a:gs>
              <a:gs pos="100000">
                <a:srgbClr val="D60093"/>
              </a:gs>
            </a:gsLst>
            <a:lin ang="5400000" scaled="1"/>
          </a:gra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r>
              <a:rPr lang="zh-CN" altLang="en-US" sz="2400" b="1">
                <a:effectLst>
                  <a:outerShdw blurRad="38100" dist="38100" dir="2700000" algn="tl">
                    <a:srgbClr val="000000"/>
                  </a:outerShdw>
                </a:effectLst>
                <a:latin typeface="Arial" panose="020B0604020202020204" pitchFamily="34" charset="0"/>
                <a:ea typeface="宋体" panose="02010600030101010101" pitchFamily="2" charset="-122"/>
              </a:rPr>
              <a:t>既有记忆逻辑功能，又有可以用软件修改的可编程逻辑芯片</a:t>
            </a:r>
            <a:endParaRPr lang="zh-CN" altLang="en-US" sz="2400" b="1">
              <a:effectLst>
                <a:outerShdw blurRad="38100" dist="38100" dir="2700000" algn="tl">
                  <a:srgbClr val="000000"/>
                </a:outerShdw>
              </a:effectLst>
              <a:latin typeface="Arial" panose="020B0604020202020204" pitchFamily="34" charset="0"/>
              <a:ea typeface="宋体" panose="02010600030101010101" pitchFamily="2" charset="-122"/>
            </a:endParaRPr>
          </a:p>
        </p:txBody>
      </p:sp>
      <p:sp>
        <p:nvSpPr>
          <p:cNvPr id="39944" name="Rectangle 8"/>
          <p:cNvSpPr>
            <a:spLocks noChangeArrowheads="1"/>
          </p:cNvSpPr>
          <p:nvPr/>
        </p:nvSpPr>
        <p:spPr bwMode="auto">
          <a:xfrm>
            <a:off x="4932363" y="1916113"/>
            <a:ext cx="3168029" cy="1008062"/>
          </a:xfrm>
          <a:prstGeom prst="rect">
            <a:avLst/>
          </a:prstGeom>
          <a:gradFill rotWithShape="1">
            <a:gsLst>
              <a:gs pos="0">
                <a:srgbClr val="FF6600"/>
              </a:gs>
              <a:gs pos="50000">
                <a:srgbClr val="FF6600">
                  <a:gamma/>
                  <a:shade val="46275"/>
                  <a:invGamma/>
                </a:srgbClr>
              </a:gs>
              <a:gs pos="100000">
                <a:srgbClr val="FF6600"/>
              </a:gs>
            </a:gsLst>
            <a:lin ang="5400000" scaled="1"/>
          </a:gra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r>
              <a:rPr lang="zh-CN" altLang="en-US" sz="2400" b="1" dirty="0">
                <a:effectLst>
                  <a:outerShdw blurRad="38100" dist="38100" dir="2700000" algn="tl">
                    <a:srgbClr val="000000"/>
                  </a:outerShdw>
                </a:effectLst>
                <a:latin typeface="Arial" panose="020B0604020202020204" pitchFamily="34" charset="0"/>
                <a:ea typeface="宋体" panose="02010600030101010101" pitchFamily="2" charset="-122"/>
              </a:rPr>
              <a:t>纳米量子结构、</a:t>
            </a:r>
            <a:endParaRPr lang="zh-CN" altLang="en-US" sz="2400" b="1" dirty="0">
              <a:effectLst>
                <a:outerShdw blurRad="38100" dist="38100" dir="2700000" algn="tl">
                  <a:srgbClr val="000000"/>
                </a:outerShdw>
              </a:effectLst>
              <a:latin typeface="Arial" panose="020B0604020202020204" pitchFamily="34" charset="0"/>
              <a:ea typeface="宋体" panose="02010600030101010101" pitchFamily="2" charset="-122"/>
            </a:endParaRPr>
          </a:p>
          <a:p>
            <a:pPr algn="ctr">
              <a:defRPr/>
            </a:pPr>
            <a:r>
              <a:rPr lang="zh-CN" altLang="en-US" sz="2400" b="1" dirty="0">
                <a:effectLst>
                  <a:outerShdw blurRad="38100" dist="38100" dir="2700000" algn="tl">
                    <a:srgbClr val="000000"/>
                  </a:outerShdw>
                </a:effectLst>
                <a:latin typeface="Arial" panose="020B0604020202020204" pitchFamily="34" charset="0"/>
                <a:ea typeface="宋体" panose="02010600030101010101" pitchFamily="2" charset="-122"/>
              </a:rPr>
              <a:t>量子电路及其集成技术</a:t>
            </a:r>
            <a:endParaRPr lang="zh-CN" altLang="en-US" sz="2400" b="1" dirty="0">
              <a:effectLst>
                <a:outerShdw blurRad="38100" dist="38100" dir="2700000" algn="tl">
                  <a:srgbClr val="000000"/>
                </a:outerShdw>
              </a:effectLst>
              <a:latin typeface="Arial" panose="020B0604020202020204" pitchFamily="34" charset="0"/>
              <a:ea typeface="宋体" panose="02010600030101010101" pitchFamily="2" charset="-122"/>
            </a:endParaRPr>
          </a:p>
        </p:txBody>
      </p:sp>
      <p:sp>
        <p:nvSpPr>
          <p:cNvPr id="39945" name="Oval 9"/>
          <p:cNvSpPr>
            <a:spLocks noChangeArrowheads="1"/>
          </p:cNvSpPr>
          <p:nvPr/>
        </p:nvSpPr>
        <p:spPr bwMode="auto">
          <a:xfrm>
            <a:off x="2051050" y="4437063"/>
            <a:ext cx="5257800" cy="1655762"/>
          </a:xfrm>
          <a:prstGeom prst="ellipse">
            <a:avLst/>
          </a:prstGeom>
          <a:gradFill rotWithShape="1">
            <a:gsLst>
              <a:gs pos="0">
                <a:srgbClr val="FFCC00"/>
              </a:gs>
              <a:gs pos="50000">
                <a:srgbClr val="FF6600"/>
              </a:gs>
              <a:gs pos="100000">
                <a:srgbClr val="FFCC00"/>
              </a:gs>
            </a:gsLst>
            <a:lin ang="5400000" scaled="1"/>
          </a:gra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r>
              <a:rPr lang="zh-CN" altLang="en-US" sz="2000" b="1" dirty="0">
                <a:solidFill>
                  <a:schemeClr val="bg1"/>
                </a:solidFill>
                <a:effectLst>
                  <a:outerShdw blurRad="38100" dist="38100" dir="2700000" algn="tl">
                    <a:srgbClr val="FFFFFF"/>
                  </a:outerShdw>
                </a:effectLst>
                <a:latin typeface="Arial" panose="020B0604020202020204" pitchFamily="34" charset="0"/>
                <a:ea typeface="宋体" panose="02010600030101010101" pitchFamily="2" charset="-122"/>
              </a:rPr>
              <a:t>三维光子晶体天线、</a:t>
            </a:r>
            <a:endParaRPr lang="zh-CN" altLang="en-US" sz="2000" b="1" dirty="0">
              <a:solidFill>
                <a:schemeClr val="bg1"/>
              </a:solidFill>
              <a:effectLst>
                <a:outerShdw blurRad="38100" dist="38100" dir="2700000" algn="tl">
                  <a:srgbClr val="FFFFFF"/>
                </a:outerShdw>
              </a:effectLst>
              <a:latin typeface="Arial" panose="020B0604020202020204" pitchFamily="34" charset="0"/>
              <a:ea typeface="宋体" panose="02010600030101010101" pitchFamily="2" charset="-122"/>
            </a:endParaRPr>
          </a:p>
          <a:p>
            <a:pPr algn="ctr">
              <a:defRPr/>
            </a:pPr>
            <a:r>
              <a:rPr lang="zh-CN" altLang="en-US" sz="2000" b="1" dirty="0">
                <a:solidFill>
                  <a:schemeClr val="bg1"/>
                </a:solidFill>
                <a:effectLst>
                  <a:outerShdw blurRad="38100" dist="38100" dir="2700000" algn="tl">
                    <a:srgbClr val="FFFFFF"/>
                  </a:outerShdw>
                </a:effectLst>
                <a:latin typeface="Arial" panose="020B0604020202020204" pitchFamily="34" charset="0"/>
                <a:ea typeface="宋体" panose="02010600030101010101" pitchFamily="2" charset="-122"/>
              </a:rPr>
              <a:t>光子晶体二极管、</a:t>
            </a:r>
            <a:endParaRPr lang="zh-CN" altLang="en-US" sz="2000" b="1" dirty="0">
              <a:solidFill>
                <a:schemeClr val="bg1"/>
              </a:solidFill>
              <a:effectLst>
                <a:outerShdw blurRad="38100" dist="38100" dir="2700000" algn="tl">
                  <a:srgbClr val="FFFFFF"/>
                </a:outerShdw>
              </a:effectLst>
              <a:latin typeface="Arial" panose="020B0604020202020204" pitchFamily="34" charset="0"/>
              <a:ea typeface="宋体" panose="02010600030101010101" pitchFamily="2" charset="-122"/>
            </a:endParaRPr>
          </a:p>
          <a:p>
            <a:pPr algn="ctr">
              <a:defRPr/>
            </a:pPr>
            <a:r>
              <a:rPr lang="zh-CN" altLang="en-US" sz="2000" b="1" dirty="0">
                <a:solidFill>
                  <a:schemeClr val="bg1"/>
                </a:solidFill>
                <a:effectLst>
                  <a:outerShdw blurRad="38100" dist="38100" dir="2700000" algn="tl">
                    <a:srgbClr val="FFFFFF"/>
                  </a:outerShdw>
                </a:effectLst>
                <a:latin typeface="Arial" panose="020B0604020202020204" pitchFamily="34" charset="0"/>
                <a:ea typeface="宋体" panose="02010600030101010101" pitchFamily="2" charset="-122"/>
              </a:rPr>
              <a:t>无损耗光波导、</a:t>
            </a:r>
            <a:endParaRPr lang="zh-CN" altLang="en-US" sz="2000" b="1" dirty="0">
              <a:solidFill>
                <a:schemeClr val="bg1"/>
              </a:solidFill>
              <a:effectLst>
                <a:outerShdw blurRad="38100" dist="38100" dir="2700000" algn="tl">
                  <a:srgbClr val="FFFFFF"/>
                </a:outerShdw>
              </a:effectLst>
              <a:latin typeface="Arial" panose="020B0604020202020204" pitchFamily="34" charset="0"/>
              <a:ea typeface="宋体" panose="02010600030101010101" pitchFamily="2" charset="-122"/>
            </a:endParaRPr>
          </a:p>
          <a:p>
            <a:pPr algn="ctr">
              <a:defRPr/>
            </a:pPr>
            <a:r>
              <a:rPr lang="zh-CN" altLang="en-US" sz="2000" b="1" dirty="0">
                <a:solidFill>
                  <a:schemeClr val="bg1"/>
                </a:solidFill>
                <a:effectLst>
                  <a:outerShdw blurRad="38100" dist="38100" dir="2700000" algn="tl">
                    <a:srgbClr val="FFFFFF"/>
                  </a:outerShdw>
                </a:effectLst>
                <a:latin typeface="Arial" panose="020B0604020202020204" pitchFamily="34" charset="0"/>
                <a:ea typeface="宋体" panose="02010600030101010101" pitchFamily="2" charset="-122"/>
              </a:rPr>
              <a:t>光开关、无阈值激光器、光放大器</a:t>
            </a:r>
            <a:endParaRPr lang="zh-CN" altLang="en-US" sz="2000" b="1" dirty="0">
              <a:solidFill>
                <a:schemeClr val="bg1"/>
              </a:solidFill>
              <a:effectLst>
                <a:outerShdw blurRad="38100" dist="38100" dir="2700000" algn="tl">
                  <a:srgbClr val="FFFFFF"/>
                </a:outerShdw>
              </a:effectLst>
              <a:latin typeface="Arial" panose="020B0604020202020204" pitchFamily="34" charset="0"/>
              <a:ea typeface="宋体" panose="02010600030101010101" pitchFamily="2" charset="-122"/>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日期占位符 3"/>
          <p:cNvSpPr>
            <a:spLocks noGrp="1"/>
          </p:cNvSpPr>
          <p:nvPr>
            <p:ph type="dt" sz="quarter" idx="10"/>
          </p:nvPr>
        </p:nvSpPr>
        <p:spPr>
          <a:noFill/>
          <a:ln>
            <a:miter lim="800000"/>
          </a:ln>
        </p:spPr>
        <p:txBody>
          <a:bodyPr/>
          <a:lstStyle/>
          <a:p>
            <a:fld id="{7484F880-D8E9-44D3-9A14-21070CA20BE8}" type="datetime1">
              <a:rPr lang="en-US" altLang="zh-CN">
                <a:ea typeface="宋体" panose="02010600030101010101" pitchFamily="2" charset="-122"/>
              </a:rPr>
            </a:fld>
            <a:endParaRPr lang="en-US" altLang="zh-CN">
              <a:ea typeface="宋体" panose="02010600030101010101" pitchFamily="2" charset="-122"/>
            </a:endParaRPr>
          </a:p>
        </p:txBody>
      </p:sp>
      <p:sp>
        <p:nvSpPr>
          <p:cNvPr id="41987" name="灯片编号占位符 5"/>
          <p:cNvSpPr>
            <a:spLocks noGrp="1"/>
          </p:cNvSpPr>
          <p:nvPr>
            <p:ph type="sldNum" sz="quarter" idx="12"/>
          </p:nvPr>
        </p:nvSpPr>
        <p:spPr>
          <a:noFill/>
          <a:ln>
            <a:miter lim="800000"/>
          </a:ln>
        </p:spPr>
        <p:txBody>
          <a:bodyPr/>
          <a:lstStyle/>
          <a:p>
            <a:fld id="{6BF2867D-0ED9-4E55-B9F8-586A1B830307}" type="slidenum">
              <a:rPr lang="en-US" altLang="zh-CN">
                <a:ea typeface="宋体" panose="02010600030101010101" pitchFamily="2" charset="-122"/>
              </a:rPr>
            </a:fld>
            <a:endParaRPr lang="en-US" altLang="zh-CN">
              <a:ea typeface="宋体" panose="02010600030101010101" pitchFamily="2" charset="-122"/>
            </a:endParaRPr>
          </a:p>
        </p:txBody>
      </p:sp>
      <p:sp>
        <p:nvSpPr>
          <p:cNvPr id="45063" name="Rectangle 7"/>
          <p:cNvSpPr>
            <a:spLocks noChangeArrowheads="1"/>
          </p:cNvSpPr>
          <p:nvPr/>
        </p:nvSpPr>
        <p:spPr bwMode="auto">
          <a:xfrm>
            <a:off x="0" y="5734050"/>
            <a:ext cx="9144000" cy="790575"/>
          </a:xfrm>
          <a:prstGeom prst="rect">
            <a:avLst/>
          </a:prstGeom>
          <a:gradFill rotWithShape="1">
            <a:gsLst>
              <a:gs pos="0">
                <a:schemeClr val="bg1"/>
              </a:gs>
              <a:gs pos="100000">
                <a:schemeClr val="bg1">
                  <a:gamma/>
                  <a:shade val="46275"/>
                  <a:invGamma/>
                </a:scheme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ea typeface="宋体" panose="02010600030101010101" pitchFamily="2" charset="-122"/>
            </a:endParaRPr>
          </a:p>
        </p:txBody>
      </p:sp>
      <p:sp>
        <p:nvSpPr>
          <p:cNvPr id="41989" name="Rectangle 4"/>
          <p:cNvSpPr>
            <a:spLocks noGrp="1" noChangeArrowheads="1"/>
          </p:cNvSpPr>
          <p:nvPr>
            <p:ph type="title"/>
          </p:nvPr>
        </p:nvSpPr>
        <p:spPr>
          <a:xfrm>
            <a:off x="35560" y="548556"/>
            <a:ext cx="7816850" cy="584200"/>
          </a:xfrm>
          <a:noFill/>
        </p:spPr>
        <p:txBody>
          <a:bodyPr/>
          <a:lstStyle/>
          <a:p>
            <a:pPr eaLnBrk="1" hangingPunct="1"/>
            <a:r>
              <a:rPr lang="zh-CN" altLang="en-US" b="1" dirty="0" smtClean="0">
                <a:solidFill>
                  <a:srgbClr val="FFFF00"/>
                </a:solidFill>
                <a:latin typeface="隶书" panose="02010509060101010101" pitchFamily="49" charset="-122"/>
                <a:ea typeface="隶书" panose="02010509060101010101" pitchFamily="49" charset="-122"/>
              </a:rPr>
              <a:t>世界上最小的激光器的诞生</a:t>
            </a:r>
            <a:endParaRPr lang="zh-CN" altLang="en-US" b="1" dirty="0" smtClean="0">
              <a:solidFill>
                <a:srgbClr val="FFFF00"/>
              </a:solidFill>
              <a:latin typeface="隶书" panose="02010509060101010101" pitchFamily="49" charset="-122"/>
              <a:ea typeface="隶书" panose="02010509060101010101" pitchFamily="49" charset="-122"/>
            </a:endParaRPr>
          </a:p>
        </p:txBody>
      </p:sp>
      <p:sp>
        <p:nvSpPr>
          <p:cNvPr id="41990" name="Rectangle 5"/>
          <p:cNvSpPr>
            <a:spLocks noGrp="1" noChangeArrowheads="1"/>
          </p:cNvSpPr>
          <p:nvPr>
            <p:ph type="body" idx="1"/>
          </p:nvPr>
        </p:nvSpPr>
        <p:spPr>
          <a:xfrm>
            <a:off x="467360" y="1484630"/>
            <a:ext cx="7992745" cy="4201795"/>
          </a:xfrm>
          <a:noFill/>
        </p:spPr>
        <p:txBody>
          <a:bodyPr/>
          <a:lstStyle/>
          <a:p>
            <a:pPr eaLnBrk="1" latinLnBrk="0" hangingPunct="1">
              <a:lnSpc>
                <a:spcPct val="150000"/>
              </a:lnSpc>
              <a:spcBef>
                <a:spcPts val="0"/>
              </a:spcBef>
            </a:pPr>
            <a:r>
              <a:rPr lang="zh-CN" altLang="en-US" sz="2400" b="1" dirty="0" smtClean="0">
                <a:latin typeface="隶书" panose="02010509060101010101" pitchFamily="49" charset="-122"/>
                <a:ea typeface="隶书" panose="02010509060101010101" pitchFamily="49" charset="-122"/>
              </a:rPr>
              <a:t>随着人类社会科技的进步，激光器本身的发展从未停息脚步。</a:t>
            </a:r>
            <a:endParaRPr lang="zh-CN" altLang="en-US" sz="2400" b="1" dirty="0" smtClean="0">
              <a:latin typeface="隶书" panose="02010509060101010101" pitchFamily="49" charset="-122"/>
              <a:ea typeface="隶书" panose="02010509060101010101" pitchFamily="49" charset="-122"/>
            </a:endParaRPr>
          </a:p>
          <a:p>
            <a:pPr eaLnBrk="1" latinLnBrk="0" hangingPunct="1">
              <a:lnSpc>
                <a:spcPct val="150000"/>
              </a:lnSpc>
              <a:spcBef>
                <a:spcPts val="0"/>
              </a:spcBef>
            </a:pPr>
            <a:r>
              <a:rPr lang="en-US" altLang="zh-CN" sz="2400" b="1" dirty="0" smtClean="0">
                <a:latin typeface="隶书" panose="02010509060101010101" pitchFamily="49" charset="-122"/>
                <a:ea typeface="隶书" panose="02010509060101010101" pitchFamily="49" charset="-122"/>
              </a:rPr>
              <a:t>2001</a:t>
            </a:r>
            <a:r>
              <a:rPr lang="zh-CN" altLang="en-US" sz="2400" b="1" dirty="0" smtClean="0">
                <a:latin typeface="隶书" panose="02010509060101010101" pitchFamily="49" charset="-122"/>
                <a:ea typeface="隶书" panose="02010509060101010101" pitchFamily="49" charset="-122"/>
              </a:rPr>
              <a:t>年</a:t>
            </a:r>
            <a:r>
              <a:rPr lang="en-US" altLang="zh-CN" sz="2400" b="1" dirty="0" smtClean="0">
                <a:latin typeface="隶书" panose="02010509060101010101" pitchFamily="49" charset="-122"/>
                <a:ea typeface="隶书" panose="02010509060101010101" pitchFamily="49" charset="-122"/>
              </a:rPr>
              <a:t>《Science》</a:t>
            </a:r>
            <a:r>
              <a:rPr lang="zh-CN" altLang="en-US" sz="2400" b="1" dirty="0" smtClean="0">
                <a:latin typeface="隶书" panose="02010509060101010101" pitchFamily="49" charset="-122"/>
                <a:ea typeface="隶书" panose="02010509060101010101" pitchFamily="49" charset="-122"/>
              </a:rPr>
              <a:t>发表了美国</a:t>
            </a:r>
            <a:r>
              <a:rPr lang="en-US" altLang="zh-CN" sz="2400" b="1" dirty="0" smtClean="0">
                <a:latin typeface="隶书" panose="02010509060101010101" pitchFamily="49" charset="-122"/>
                <a:ea typeface="隶书" panose="02010509060101010101" pitchFamily="49" charset="-122"/>
              </a:rPr>
              <a:t>California</a:t>
            </a:r>
            <a:r>
              <a:rPr lang="zh-CN" altLang="en-US" sz="2400" b="1" dirty="0" smtClean="0">
                <a:latin typeface="隶书" panose="02010509060101010101" pitchFamily="49" charset="-122"/>
                <a:ea typeface="隶书" panose="02010509060101010101" pitchFamily="49" charset="-122"/>
              </a:rPr>
              <a:t>大学 </a:t>
            </a:r>
            <a:r>
              <a:rPr lang="en-US" altLang="zh-CN" sz="2400" b="1" dirty="0" smtClean="0">
                <a:latin typeface="隶书" panose="02010509060101010101" pitchFamily="49" charset="-122"/>
                <a:ea typeface="隶书" panose="02010509060101010101" pitchFamily="49" charset="-122"/>
              </a:rPr>
              <a:t>Berkeley</a:t>
            </a:r>
            <a:r>
              <a:rPr lang="zh-CN" altLang="en-US" sz="2400" b="1" dirty="0" smtClean="0">
                <a:latin typeface="隶书" panose="02010509060101010101" pitchFamily="49" charset="-122"/>
                <a:ea typeface="隶书" panose="02010509060101010101" pitchFamily="49" charset="-122"/>
              </a:rPr>
              <a:t>分校</a:t>
            </a:r>
            <a:r>
              <a:rPr lang="en-US" altLang="zh-CN" sz="2400" b="1" dirty="0" smtClean="0">
                <a:latin typeface="隶书" panose="02010509060101010101" pitchFamily="49" charset="-122"/>
                <a:ea typeface="隶书" panose="02010509060101010101" pitchFamily="49" charset="-122"/>
              </a:rPr>
              <a:t>M. Huang </a:t>
            </a:r>
            <a:r>
              <a:rPr lang="zh-CN" altLang="en-US" sz="2400" b="1" dirty="0" smtClean="0">
                <a:latin typeface="隶书" panose="02010509060101010101" pitchFamily="49" charset="-122"/>
                <a:ea typeface="隶书" panose="02010509060101010101" pitchFamily="49" charset="-122"/>
              </a:rPr>
              <a:t>和 </a:t>
            </a:r>
            <a:r>
              <a:rPr lang="en-US" altLang="zh-CN" sz="2400" b="1" dirty="0" smtClean="0">
                <a:latin typeface="隶书" panose="02010509060101010101" pitchFamily="49" charset="-122"/>
                <a:ea typeface="隶书" panose="02010509060101010101" pitchFamily="49" charset="-122"/>
              </a:rPr>
              <a:t>P. Yang</a:t>
            </a:r>
            <a:r>
              <a:rPr lang="zh-CN" altLang="en-US" sz="2400" b="1" dirty="0" smtClean="0">
                <a:latin typeface="隶书" panose="02010509060101010101" pitchFamily="49" charset="-122"/>
                <a:ea typeface="隶书" panose="02010509060101010101" pitchFamily="49" charset="-122"/>
              </a:rPr>
              <a:t>等人的“室温紫外辐射的纳米激光器” </a:t>
            </a:r>
            <a:r>
              <a:rPr lang="en-US" altLang="zh-CN" sz="2400" b="1" dirty="0" smtClean="0">
                <a:latin typeface="隶书" panose="02010509060101010101" pitchFamily="49" charset="-122"/>
                <a:ea typeface="隶书" panose="02010509060101010101" pitchFamily="49" charset="-122"/>
              </a:rPr>
              <a:t>《"</a:t>
            </a:r>
            <a:r>
              <a:rPr lang="en-US" altLang="zh-CN" sz="2400" b="1" dirty="0" smtClean="0">
                <a:latin typeface="Times New Roman" panose="02020603050405020304" pitchFamily="18" charset="0"/>
                <a:ea typeface="隶书" panose="02010509060101010101" pitchFamily="49" charset="-122"/>
                <a:cs typeface="Times New Roman" panose="02020603050405020304" pitchFamily="18" charset="0"/>
              </a:rPr>
              <a:t>Room-temperature ultraviolet </a:t>
            </a:r>
            <a:r>
              <a:rPr lang="en-US" altLang="zh-CN" sz="2400" b="1" dirty="0" err="1" smtClean="0">
                <a:latin typeface="Times New Roman" panose="02020603050405020304" pitchFamily="18" charset="0"/>
                <a:ea typeface="隶书" panose="02010509060101010101" pitchFamily="49" charset="-122"/>
                <a:cs typeface="Times New Roman" panose="02020603050405020304" pitchFamily="18" charset="0"/>
              </a:rPr>
              <a:t>nanowire</a:t>
            </a:r>
            <a:r>
              <a:rPr lang="en-US" altLang="zh-CN" sz="2400" b="1" dirty="0" smtClean="0">
                <a:latin typeface="Times New Roman" panose="02020603050405020304" pitchFamily="18" charset="0"/>
                <a:ea typeface="隶书" panose="02010509060101010101" pitchFamily="49" charset="-122"/>
                <a:cs typeface="Times New Roman" panose="02020603050405020304" pitchFamily="18" charset="0"/>
              </a:rPr>
              <a:t> </a:t>
            </a:r>
            <a:r>
              <a:rPr lang="en-US" altLang="zh-CN" sz="2400" b="1" dirty="0" err="1" smtClean="0">
                <a:latin typeface="Times New Roman" panose="02020603050405020304" pitchFamily="18" charset="0"/>
                <a:ea typeface="隶书" panose="02010509060101010101" pitchFamily="49" charset="-122"/>
                <a:cs typeface="Times New Roman" panose="02020603050405020304" pitchFamily="18" charset="0"/>
              </a:rPr>
              <a:t>nanolasers</a:t>
            </a:r>
            <a:r>
              <a:rPr lang="en-US" altLang="zh-CN" sz="2400" b="1" dirty="0" smtClean="0">
                <a:latin typeface="Times New Roman" panose="02020603050405020304" pitchFamily="18" charset="0"/>
                <a:ea typeface="隶书" panose="02010509060101010101" pitchFamily="49" charset="-122"/>
                <a:cs typeface="Times New Roman" panose="02020603050405020304" pitchFamily="18" charset="0"/>
              </a:rPr>
              <a:t>", M. Huang, S. Mao, H. </a:t>
            </a:r>
            <a:r>
              <a:rPr lang="en-US" altLang="zh-CN" sz="2400" b="1" dirty="0" err="1" smtClean="0">
                <a:latin typeface="Times New Roman" panose="02020603050405020304" pitchFamily="18" charset="0"/>
                <a:ea typeface="隶书" panose="02010509060101010101" pitchFamily="49" charset="-122"/>
                <a:cs typeface="Times New Roman" panose="02020603050405020304" pitchFamily="18" charset="0"/>
              </a:rPr>
              <a:t>Feick</a:t>
            </a:r>
            <a:r>
              <a:rPr lang="en-US" altLang="zh-CN" sz="2400" b="1" dirty="0" smtClean="0">
                <a:latin typeface="Times New Roman" panose="02020603050405020304" pitchFamily="18" charset="0"/>
                <a:ea typeface="隶书" panose="02010509060101010101" pitchFamily="49" charset="-122"/>
                <a:cs typeface="Times New Roman" panose="02020603050405020304" pitchFamily="18" charset="0"/>
              </a:rPr>
              <a:t>, H. Yan, Y. Wu, H. Kind, E. Weber, R. Russo, P. Yang, Science, 292, 1897, </a:t>
            </a:r>
            <a:r>
              <a:rPr lang="zh-CN" altLang="en-US" sz="2400" b="1" dirty="0" smtClean="0">
                <a:latin typeface="Times New Roman" panose="02020603050405020304" pitchFamily="18" charset="0"/>
                <a:ea typeface="隶书" panose="02010509060101010101" pitchFamily="49" charset="-122"/>
                <a:cs typeface="Times New Roman" panose="02020603050405020304" pitchFamily="18" charset="0"/>
              </a:rPr>
              <a:t>（</a:t>
            </a:r>
            <a:r>
              <a:rPr lang="en-US" altLang="zh-CN" sz="2400" b="1" dirty="0" smtClean="0">
                <a:latin typeface="Times New Roman" panose="02020603050405020304" pitchFamily="18" charset="0"/>
                <a:ea typeface="隶书" panose="02010509060101010101" pitchFamily="49" charset="-122"/>
                <a:cs typeface="Times New Roman" panose="02020603050405020304" pitchFamily="18" charset="0"/>
              </a:rPr>
              <a:t>2001.</a:t>
            </a:r>
            <a:r>
              <a:rPr lang="zh-CN" altLang="en-US" sz="2400" b="1" dirty="0" smtClean="0">
                <a:latin typeface="Times New Roman" panose="02020603050405020304" pitchFamily="18" charset="0"/>
                <a:ea typeface="隶书" panose="02010509060101010101" pitchFamily="49" charset="-122"/>
                <a:cs typeface="Times New Roman" panose="02020603050405020304" pitchFamily="18" charset="0"/>
              </a:rPr>
              <a:t>）</a:t>
            </a:r>
            <a:r>
              <a:rPr lang="en-US" altLang="zh-CN" sz="2400" b="1" dirty="0" smtClean="0">
                <a:latin typeface="隶书" panose="02010509060101010101" pitchFamily="49" charset="-122"/>
                <a:ea typeface="隶书" panose="02010509060101010101" pitchFamily="49" charset="-122"/>
              </a:rPr>
              <a:t>》</a:t>
            </a:r>
            <a:endParaRPr lang="en-US" altLang="zh-CN" sz="2400" b="1" dirty="0" smtClean="0">
              <a:latin typeface="隶书" panose="02010509060101010101" pitchFamily="49" charset="-122"/>
              <a:ea typeface="隶书" panose="02010509060101010101" pitchFamily="49" charset="-122"/>
            </a:endParaRPr>
          </a:p>
          <a:p>
            <a:pPr marL="0" indent="0" eaLnBrk="1" hangingPunct="1">
              <a:buNone/>
            </a:pPr>
            <a:endParaRPr lang="zh-CN" altLang="en-US" sz="2400" dirty="0" smtClean="0">
              <a:latin typeface="隶书" panose="02010509060101010101" pitchFamily="49" charset="-122"/>
              <a:ea typeface="隶书" panose="02010509060101010101" pitchFamily="49" charset="-122"/>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日期占位符 3"/>
          <p:cNvSpPr>
            <a:spLocks noGrp="1"/>
          </p:cNvSpPr>
          <p:nvPr>
            <p:ph type="dt" sz="quarter" idx="10"/>
          </p:nvPr>
        </p:nvSpPr>
        <p:spPr>
          <a:noFill/>
          <a:ln>
            <a:miter lim="800000"/>
          </a:ln>
        </p:spPr>
        <p:txBody>
          <a:bodyPr/>
          <a:lstStyle/>
          <a:p>
            <a:fld id="{E2C89681-73EA-46F1-A69E-ED2C88E6745A}" type="datetime1">
              <a:rPr lang="en-US" altLang="zh-CN">
                <a:ea typeface="宋体" panose="02010600030101010101" pitchFamily="2" charset="-122"/>
              </a:rPr>
            </a:fld>
            <a:endParaRPr lang="en-US" altLang="zh-CN">
              <a:ea typeface="宋体" panose="02010600030101010101" pitchFamily="2" charset="-122"/>
            </a:endParaRPr>
          </a:p>
        </p:txBody>
      </p:sp>
      <p:sp>
        <p:nvSpPr>
          <p:cNvPr id="43011" name="灯片编号占位符 5"/>
          <p:cNvSpPr>
            <a:spLocks noGrp="1"/>
          </p:cNvSpPr>
          <p:nvPr>
            <p:ph type="sldNum" sz="quarter" idx="12"/>
          </p:nvPr>
        </p:nvSpPr>
        <p:spPr>
          <a:noFill/>
          <a:ln>
            <a:miter lim="800000"/>
          </a:ln>
        </p:spPr>
        <p:txBody>
          <a:bodyPr/>
          <a:lstStyle/>
          <a:p>
            <a:fld id="{D5ABD112-CD0F-48D7-910E-683A594FB252}" type="slidenum">
              <a:rPr lang="en-US" altLang="zh-CN">
                <a:ea typeface="宋体" panose="02010600030101010101" pitchFamily="2" charset="-122"/>
              </a:rPr>
            </a:fld>
            <a:endParaRPr lang="en-US" altLang="zh-CN">
              <a:ea typeface="宋体" panose="02010600030101010101" pitchFamily="2" charset="-122"/>
            </a:endParaRPr>
          </a:p>
        </p:txBody>
      </p:sp>
      <p:sp>
        <p:nvSpPr>
          <p:cNvPr id="43012" name="Rectangle 2"/>
          <p:cNvSpPr>
            <a:spLocks noGrp="1" noChangeArrowheads="1"/>
          </p:cNvSpPr>
          <p:nvPr>
            <p:ph type="title"/>
          </p:nvPr>
        </p:nvSpPr>
        <p:spPr>
          <a:xfrm>
            <a:off x="457200" y="548640"/>
            <a:ext cx="8229600" cy="1143000"/>
          </a:xfrm>
        </p:spPr>
        <p:txBody>
          <a:bodyPr/>
          <a:lstStyle/>
          <a:p>
            <a:pPr eaLnBrk="1" hangingPunct="1"/>
            <a:r>
              <a:rPr lang="zh-CN" altLang="en-US" sz="3200" b="1" dirty="0" smtClean="0">
                <a:solidFill>
                  <a:schemeClr val="tx1"/>
                </a:solidFill>
                <a:ea typeface="宋体" panose="02010600030101010101" pitchFamily="2" charset="-122"/>
              </a:rPr>
              <a:t>纳米线</a:t>
            </a:r>
            <a:r>
              <a:rPr lang="en-US" altLang="zh-CN" sz="3200" b="1" dirty="0" smtClean="0">
                <a:solidFill>
                  <a:schemeClr val="tx1"/>
                </a:solidFill>
                <a:ea typeface="宋体" panose="02010600030101010101" pitchFamily="2" charset="-122"/>
              </a:rPr>
              <a:t>--</a:t>
            </a:r>
            <a:r>
              <a:rPr lang="zh-CN" altLang="en-US" sz="3200" b="1" dirty="0" smtClean="0">
                <a:solidFill>
                  <a:srgbClr val="FFFF00"/>
                </a:solidFill>
                <a:latin typeface="隶书" panose="02010509060101010101" pitchFamily="49" charset="-122"/>
                <a:ea typeface="隶书" panose="02010509060101010101" pitchFamily="49" charset="-122"/>
                <a:sym typeface="+mn-ea"/>
              </a:rPr>
              <a:t>激光腔</a:t>
            </a:r>
            <a:r>
              <a:rPr lang="zh-CN" altLang="en-US" sz="3200" b="1" dirty="0" smtClean="0">
                <a:solidFill>
                  <a:schemeClr val="tx1"/>
                </a:solidFill>
                <a:ea typeface="宋体" panose="02010600030101010101" pitchFamily="2" charset="-122"/>
              </a:rPr>
              <a:t>的制备</a:t>
            </a:r>
            <a:endParaRPr lang="zh-CN" altLang="en-US" sz="3200" b="1" dirty="0" smtClean="0">
              <a:solidFill>
                <a:schemeClr val="tx1"/>
              </a:solidFill>
              <a:ea typeface="宋体" panose="02010600030101010101" pitchFamily="2" charset="-122"/>
            </a:endParaRPr>
          </a:p>
        </p:txBody>
      </p:sp>
      <p:sp>
        <p:nvSpPr>
          <p:cNvPr id="43013" name="Rectangle 3"/>
          <p:cNvSpPr>
            <a:spLocks noGrp="1" noChangeArrowheads="1"/>
          </p:cNvSpPr>
          <p:nvPr>
            <p:ph type="body" idx="1"/>
          </p:nvPr>
        </p:nvSpPr>
        <p:spPr>
          <a:xfrm>
            <a:off x="467360" y="1772285"/>
            <a:ext cx="8229600" cy="4495800"/>
          </a:xfrm>
        </p:spPr>
        <p:txBody>
          <a:bodyPr/>
          <a:lstStyle/>
          <a:p>
            <a:pPr eaLnBrk="1" latinLnBrk="0" hangingPunct="1">
              <a:lnSpc>
                <a:spcPct val="150000"/>
              </a:lnSpc>
              <a:spcBef>
                <a:spcPts val="0"/>
              </a:spcBef>
            </a:pPr>
            <a:r>
              <a:rPr lang="zh-CN" altLang="en-US" sz="2400" b="1" dirty="0" smtClean="0">
                <a:latin typeface="隶书" panose="02010509060101010101" pitchFamily="49" charset="-122"/>
                <a:ea typeface="隶书" panose="02010509060101010101" pitchFamily="49" charset="-122"/>
              </a:rPr>
              <a:t>先是在蓝宝石基底上镀上</a:t>
            </a:r>
            <a:r>
              <a:rPr lang="en-US" altLang="zh-CN" sz="2400" b="1" dirty="0" smtClean="0">
                <a:latin typeface="隶书" panose="02010509060101010101" pitchFamily="49" charset="-122"/>
                <a:ea typeface="隶书" panose="02010509060101010101" pitchFamily="49" charset="-122"/>
              </a:rPr>
              <a:t>1-3.5</a:t>
            </a:r>
            <a:r>
              <a:rPr lang="zh-CN" altLang="en-US" sz="2400" b="1" dirty="0" smtClean="0">
                <a:latin typeface="隶书" panose="02010509060101010101" pitchFamily="49" charset="-122"/>
                <a:ea typeface="隶书" panose="02010509060101010101" pitchFamily="49" charset="-122"/>
              </a:rPr>
              <a:t>微米厚度的金，然后把它们放到铝的蒸发皿中，在氩气中将材料和基底加热到</a:t>
            </a:r>
            <a:r>
              <a:rPr lang="en-US" altLang="zh-CN" sz="2400" b="1" dirty="0" smtClean="0">
                <a:latin typeface="隶书" panose="02010509060101010101" pitchFamily="49" charset="-122"/>
                <a:ea typeface="隶书" panose="02010509060101010101" pitchFamily="49" charset="-122"/>
              </a:rPr>
              <a:t>880~905</a:t>
            </a:r>
            <a:r>
              <a:rPr lang="zh-CN" altLang="en-US" sz="2400" b="1" dirty="0" smtClean="0">
                <a:latin typeface="隶书" panose="02010509060101010101" pitchFamily="49" charset="-122"/>
                <a:ea typeface="隶书" panose="02010509060101010101" pitchFamily="49" charset="-122"/>
              </a:rPr>
              <a:t>摄氏度以产生</a:t>
            </a:r>
            <a:r>
              <a:rPr lang="en-US" altLang="zh-CN" sz="2400" b="1" dirty="0" smtClean="0">
                <a:latin typeface="隶书" panose="02010509060101010101" pitchFamily="49" charset="-122"/>
                <a:ea typeface="隶书" panose="02010509060101010101" pitchFamily="49" charset="-122"/>
              </a:rPr>
              <a:t>Zn</a:t>
            </a:r>
            <a:r>
              <a:rPr lang="zh-CN" altLang="en-US" sz="2400" b="1" dirty="0" smtClean="0">
                <a:latin typeface="隶书" panose="02010509060101010101" pitchFamily="49" charset="-122"/>
                <a:ea typeface="隶书" panose="02010509060101010101" pitchFamily="49" charset="-122"/>
              </a:rPr>
              <a:t>蒸气，产生的</a:t>
            </a:r>
            <a:r>
              <a:rPr lang="en-US" altLang="zh-CN" sz="2400" b="1" dirty="0" smtClean="0">
                <a:latin typeface="隶书" panose="02010509060101010101" pitchFamily="49" charset="-122"/>
                <a:ea typeface="隶书" panose="02010509060101010101" pitchFamily="49" charset="-122"/>
              </a:rPr>
              <a:t>Zn</a:t>
            </a:r>
            <a:r>
              <a:rPr lang="zh-CN" altLang="en-US" sz="2400" b="1" dirty="0" smtClean="0">
                <a:latin typeface="隶书" panose="02010509060101010101" pitchFamily="49" charset="-122"/>
                <a:ea typeface="隶书" panose="02010509060101010101" pitchFamily="49" charset="-122"/>
              </a:rPr>
              <a:t>蒸气传送到基底上，大约经过</a:t>
            </a:r>
            <a:r>
              <a:rPr lang="en-US" altLang="zh-CN" sz="2400" b="1" dirty="0" smtClean="0">
                <a:latin typeface="隶书" panose="02010509060101010101" pitchFamily="49" charset="-122"/>
                <a:ea typeface="隶书" panose="02010509060101010101" pitchFamily="49" charset="-122"/>
              </a:rPr>
              <a:t>2-10</a:t>
            </a:r>
            <a:r>
              <a:rPr lang="zh-CN" altLang="en-US" sz="2400" b="1" dirty="0" smtClean="0">
                <a:latin typeface="隶书" panose="02010509060101010101" pitchFamily="49" charset="-122"/>
                <a:ea typeface="隶书" panose="02010509060101010101" pitchFamily="49" charset="-122"/>
              </a:rPr>
              <a:t>分钟左右，截面为六角形的</a:t>
            </a:r>
            <a:r>
              <a:rPr lang="zh-CN" altLang="en-US" sz="2400" b="1" dirty="0" smtClean="0">
                <a:solidFill>
                  <a:srgbClr val="FFFF00"/>
                </a:solidFill>
                <a:latin typeface="隶书" panose="02010509060101010101" pitchFamily="49" charset="-122"/>
                <a:ea typeface="隶书" panose="02010509060101010101" pitchFamily="49" charset="-122"/>
              </a:rPr>
              <a:t>纳米线</a:t>
            </a:r>
            <a:r>
              <a:rPr lang="zh-CN" altLang="en-US" sz="2400" b="1" dirty="0" smtClean="0">
                <a:latin typeface="隶书" panose="02010509060101010101" pitchFamily="49" charset="-122"/>
                <a:ea typeface="隶书" panose="02010509060101010101" pitchFamily="49" charset="-122"/>
              </a:rPr>
              <a:t>便可以生长到</a:t>
            </a:r>
            <a:r>
              <a:rPr lang="en-US" altLang="zh-CN" sz="2400" b="1" dirty="0" smtClean="0">
                <a:latin typeface="隶书" panose="02010509060101010101" pitchFamily="49" charset="-122"/>
                <a:ea typeface="隶书" panose="02010509060101010101" pitchFamily="49" charset="-122"/>
              </a:rPr>
              <a:t>2-10</a:t>
            </a:r>
            <a:r>
              <a:rPr lang="zh-CN" altLang="en-US" sz="2400" b="1" dirty="0" smtClean="0">
                <a:latin typeface="隶书" panose="02010509060101010101" pitchFamily="49" charset="-122"/>
                <a:ea typeface="隶书" panose="02010509060101010101" pitchFamily="49" charset="-122"/>
              </a:rPr>
              <a:t>微米。</a:t>
            </a:r>
            <a:endParaRPr lang="zh-CN" altLang="en-US" sz="2400" b="1" dirty="0" smtClean="0">
              <a:latin typeface="隶书" panose="02010509060101010101" pitchFamily="49" charset="-122"/>
              <a:ea typeface="隶书" panose="02010509060101010101" pitchFamily="49" charset="-122"/>
            </a:endParaRPr>
          </a:p>
          <a:p>
            <a:pPr eaLnBrk="1" latinLnBrk="0" hangingPunct="1">
              <a:lnSpc>
                <a:spcPct val="150000"/>
              </a:lnSpc>
              <a:spcBef>
                <a:spcPts val="0"/>
              </a:spcBef>
            </a:pPr>
            <a:r>
              <a:rPr lang="zh-CN" altLang="en-US" sz="2400" b="1" dirty="0" smtClean="0">
                <a:latin typeface="隶书" panose="02010509060101010101" pitchFamily="49" charset="-122"/>
                <a:ea typeface="隶书" panose="02010509060101010101" pitchFamily="49" charset="-122"/>
              </a:rPr>
              <a:t>直径为</a:t>
            </a:r>
            <a:r>
              <a:rPr lang="en-US" altLang="zh-CN" sz="2400" b="1" dirty="0" smtClean="0">
                <a:latin typeface="隶书" panose="02010509060101010101" pitchFamily="49" charset="-122"/>
                <a:ea typeface="隶书" panose="02010509060101010101" pitchFamily="49" charset="-122"/>
              </a:rPr>
              <a:t>20-150 nm</a:t>
            </a:r>
            <a:r>
              <a:rPr lang="zh-CN" altLang="en-US" sz="2400" b="1" dirty="0" smtClean="0">
                <a:latin typeface="隶书" panose="02010509060101010101" pitchFamily="49" charset="-122"/>
                <a:ea typeface="隶书" panose="02010509060101010101" pitchFamily="49" charset="-122"/>
              </a:rPr>
              <a:t>的纳米线自然形成了一个</a:t>
            </a:r>
            <a:r>
              <a:rPr lang="zh-CN" altLang="en-US" sz="2400" b="1" dirty="0" smtClean="0">
                <a:solidFill>
                  <a:srgbClr val="FFFF00"/>
                </a:solidFill>
                <a:latin typeface="隶书" panose="02010509060101010101" pitchFamily="49" charset="-122"/>
                <a:ea typeface="隶书" panose="02010509060101010101" pitchFamily="49" charset="-122"/>
              </a:rPr>
              <a:t>激光腔</a:t>
            </a:r>
            <a:r>
              <a:rPr lang="zh-CN" altLang="en-US" sz="2400" b="1" dirty="0" smtClean="0">
                <a:latin typeface="隶书" panose="02010509060101010101" pitchFamily="49" charset="-122"/>
                <a:ea typeface="隶书" panose="02010509060101010101" pitchFamily="49" charset="-122"/>
              </a:rPr>
              <a:t>。</a:t>
            </a:r>
            <a:endParaRPr lang="zh-CN" altLang="en-US" sz="2400" b="1" dirty="0" smtClean="0">
              <a:latin typeface="隶书" panose="02010509060101010101" pitchFamily="49" charset="-122"/>
              <a:ea typeface="隶书" panose="02010509060101010101" pitchFamily="49" charset="-122"/>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日期占位符 3"/>
          <p:cNvSpPr>
            <a:spLocks noGrp="1"/>
          </p:cNvSpPr>
          <p:nvPr>
            <p:ph type="dt" sz="quarter" idx="10"/>
          </p:nvPr>
        </p:nvSpPr>
        <p:spPr>
          <a:noFill/>
          <a:ln>
            <a:miter lim="800000"/>
          </a:ln>
        </p:spPr>
        <p:txBody>
          <a:bodyPr/>
          <a:lstStyle/>
          <a:p>
            <a:fld id="{11431974-3FC9-44A6-9D1C-CACA8E7331F0}" type="datetime1">
              <a:rPr lang="en-US" altLang="zh-CN">
                <a:ea typeface="宋体" panose="02010600030101010101" pitchFamily="2" charset="-122"/>
              </a:rPr>
            </a:fld>
            <a:endParaRPr lang="en-US" altLang="zh-CN">
              <a:ea typeface="宋体" panose="02010600030101010101" pitchFamily="2" charset="-122"/>
            </a:endParaRPr>
          </a:p>
        </p:txBody>
      </p:sp>
      <p:sp>
        <p:nvSpPr>
          <p:cNvPr id="44035" name="灯片编号占位符 5"/>
          <p:cNvSpPr>
            <a:spLocks noGrp="1"/>
          </p:cNvSpPr>
          <p:nvPr>
            <p:ph type="sldNum" sz="quarter" idx="12"/>
          </p:nvPr>
        </p:nvSpPr>
        <p:spPr>
          <a:noFill/>
          <a:ln>
            <a:miter lim="800000"/>
          </a:ln>
        </p:spPr>
        <p:txBody>
          <a:bodyPr/>
          <a:lstStyle/>
          <a:p>
            <a:fld id="{34C22140-B1F4-41FE-8CA3-97430689B3C1}" type="slidenum">
              <a:rPr lang="en-US" altLang="zh-CN">
                <a:ea typeface="宋体" panose="02010600030101010101" pitchFamily="2" charset="-122"/>
              </a:rPr>
            </a:fld>
            <a:endParaRPr lang="en-US" altLang="zh-CN">
              <a:ea typeface="宋体" panose="02010600030101010101" pitchFamily="2" charset="-122"/>
            </a:endParaRPr>
          </a:p>
        </p:txBody>
      </p:sp>
      <p:sp>
        <p:nvSpPr>
          <p:cNvPr id="44036" name="Rectangle 2"/>
          <p:cNvSpPr>
            <a:spLocks noGrp="1" noChangeArrowheads="1"/>
          </p:cNvSpPr>
          <p:nvPr>
            <p:ph type="title"/>
          </p:nvPr>
        </p:nvSpPr>
        <p:spPr>
          <a:xfrm>
            <a:off x="251267" y="764540"/>
            <a:ext cx="7989887" cy="1143000"/>
          </a:xfrm>
        </p:spPr>
        <p:txBody>
          <a:bodyPr/>
          <a:lstStyle/>
          <a:p>
            <a:pPr eaLnBrk="1" hangingPunct="1"/>
            <a:r>
              <a:rPr lang="zh-CN" altLang="en-US" sz="3200" b="1" dirty="0" smtClean="0">
                <a:solidFill>
                  <a:schemeClr val="tx1"/>
                </a:solidFill>
                <a:ea typeface="宋体" panose="02010600030101010101" pitchFamily="2" charset="-122"/>
              </a:rPr>
              <a:t>用</a:t>
            </a:r>
            <a:r>
              <a:rPr lang="en-US" altLang="zh-CN" sz="3200" b="1" dirty="0" err="1" smtClean="0">
                <a:solidFill>
                  <a:schemeClr val="tx1"/>
                </a:solidFill>
                <a:ea typeface="宋体" panose="02010600030101010101" pitchFamily="2" charset="-122"/>
              </a:rPr>
              <a:t>Nd</a:t>
            </a:r>
            <a:r>
              <a:rPr lang="zh-CN" altLang="en-US" sz="3200" b="1" dirty="0" smtClean="0">
                <a:solidFill>
                  <a:schemeClr val="tx1"/>
                </a:solidFill>
                <a:ea typeface="宋体" panose="02010600030101010101" pitchFamily="2" charset="-122"/>
              </a:rPr>
              <a:t>：</a:t>
            </a:r>
            <a:r>
              <a:rPr lang="en-US" altLang="zh-CN" sz="3200" b="1" dirty="0" smtClean="0">
                <a:solidFill>
                  <a:schemeClr val="tx1"/>
                </a:solidFill>
                <a:ea typeface="宋体" panose="02010600030101010101" pitchFamily="2" charset="-122"/>
              </a:rPr>
              <a:t>YAG</a:t>
            </a:r>
            <a:r>
              <a:rPr lang="zh-CN" altLang="en-US" sz="3200" b="1" dirty="0" smtClean="0">
                <a:solidFill>
                  <a:schemeClr val="tx1"/>
                </a:solidFill>
                <a:ea typeface="宋体" panose="02010600030101010101" pitchFamily="2" charset="-122"/>
              </a:rPr>
              <a:t>激光器的四次谐波的激光</a:t>
            </a:r>
            <a:r>
              <a:rPr lang="zh-CN" altLang="en-US" sz="3200" b="1" dirty="0" smtClean="0">
                <a:solidFill>
                  <a:srgbClr val="FFFF00"/>
                </a:solidFill>
                <a:ea typeface="宋体" panose="02010600030101010101" pitchFamily="2" charset="-122"/>
              </a:rPr>
              <a:t>泵浦</a:t>
            </a:r>
            <a:endParaRPr lang="zh-CN" altLang="en-US" sz="3200" b="1" dirty="0" smtClean="0">
              <a:solidFill>
                <a:srgbClr val="FFFF00"/>
              </a:solidFill>
              <a:ea typeface="宋体" panose="02010600030101010101" pitchFamily="2" charset="-122"/>
            </a:endParaRPr>
          </a:p>
        </p:txBody>
      </p:sp>
      <p:sp>
        <p:nvSpPr>
          <p:cNvPr id="44037" name="Rectangle 3"/>
          <p:cNvSpPr>
            <a:spLocks noGrp="1" noChangeArrowheads="1"/>
          </p:cNvSpPr>
          <p:nvPr>
            <p:ph type="body" idx="1"/>
          </p:nvPr>
        </p:nvSpPr>
        <p:spPr>
          <a:xfrm>
            <a:off x="688975" y="2137410"/>
            <a:ext cx="7480300" cy="3117215"/>
          </a:xfrm>
        </p:spPr>
        <p:txBody>
          <a:bodyPr/>
          <a:lstStyle/>
          <a:p>
            <a:pPr eaLnBrk="1" latinLnBrk="0" hangingPunct="1">
              <a:lnSpc>
                <a:spcPct val="150000"/>
              </a:lnSpc>
              <a:spcBef>
                <a:spcPts val="0"/>
              </a:spcBef>
            </a:pPr>
            <a:r>
              <a:rPr lang="zh-CN" altLang="en-US" sz="2000" b="1" dirty="0" smtClean="0">
                <a:latin typeface="隶书" panose="02010509060101010101" pitchFamily="49" charset="-122"/>
                <a:ea typeface="隶书" panose="02010509060101010101" pitchFamily="49" charset="-122"/>
              </a:rPr>
              <a:t>在室温下截面为六角形的纳米线样品用</a:t>
            </a:r>
            <a:r>
              <a:rPr lang="en-US" altLang="zh-CN" sz="2000" dirty="0" err="1" smtClean="0">
                <a:solidFill>
                  <a:srgbClr val="FF3300"/>
                </a:solidFill>
                <a:latin typeface="隶书" panose="02010509060101010101" pitchFamily="49" charset="-122"/>
                <a:ea typeface="隶书" panose="02010509060101010101" pitchFamily="49" charset="-122"/>
              </a:rPr>
              <a:t>Nd</a:t>
            </a:r>
            <a:r>
              <a:rPr lang="zh-CN" altLang="en-US" sz="2000" dirty="0" smtClean="0">
                <a:solidFill>
                  <a:srgbClr val="FF3300"/>
                </a:solidFill>
                <a:latin typeface="隶书" panose="02010509060101010101" pitchFamily="49" charset="-122"/>
                <a:ea typeface="隶书" panose="02010509060101010101" pitchFamily="49" charset="-122"/>
              </a:rPr>
              <a:t>：</a:t>
            </a:r>
            <a:r>
              <a:rPr lang="en-US" altLang="zh-CN" sz="2000" dirty="0" smtClean="0">
                <a:solidFill>
                  <a:srgbClr val="FF3300"/>
                </a:solidFill>
                <a:latin typeface="隶书" panose="02010509060101010101" pitchFamily="49" charset="-122"/>
                <a:ea typeface="隶书" panose="02010509060101010101" pitchFamily="49" charset="-122"/>
              </a:rPr>
              <a:t>YAG</a:t>
            </a:r>
            <a:r>
              <a:rPr lang="zh-CN" altLang="en-US" sz="2000" b="1" dirty="0" smtClean="0">
                <a:latin typeface="隶书" panose="02010509060101010101" pitchFamily="49" charset="-122"/>
                <a:ea typeface="隶书" panose="02010509060101010101" pitchFamily="49" charset="-122"/>
              </a:rPr>
              <a:t>激光器的四次谐波的激光泵浦</a:t>
            </a:r>
            <a:r>
              <a:rPr lang="en-US" altLang="zh-CN" sz="2000" b="1" dirty="0" smtClean="0">
                <a:latin typeface="隶书" panose="02010509060101010101" pitchFamily="49" charset="-122"/>
                <a:ea typeface="隶书" panose="02010509060101010101" pitchFamily="49" charset="-122"/>
              </a:rPr>
              <a:t>(</a:t>
            </a:r>
            <a:r>
              <a:rPr lang="zh-CN" altLang="en-US" sz="2000" b="1" dirty="0" smtClean="0">
                <a:latin typeface="隶书" panose="02010509060101010101" pitchFamily="49" charset="-122"/>
                <a:ea typeface="隶书" panose="02010509060101010101" pitchFamily="49" charset="-122"/>
              </a:rPr>
              <a:t>波长为</a:t>
            </a:r>
            <a:r>
              <a:rPr lang="en-US" altLang="zh-CN" sz="2000" dirty="0" smtClean="0">
                <a:solidFill>
                  <a:srgbClr val="FF3300"/>
                </a:solidFill>
                <a:latin typeface="隶书" panose="02010509060101010101" pitchFamily="49" charset="-122"/>
                <a:ea typeface="隶书" panose="02010509060101010101" pitchFamily="49" charset="-122"/>
              </a:rPr>
              <a:t>266nm</a:t>
            </a:r>
            <a:r>
              <a:rPr lang="zh-CN" altLang="en-US" sz="2000" b="1" dirty="0" smtClean="0">
                <a:latin typeface="隶书" panose="02010509060101010101" pitchFamily="49" charset="-122"/>
                <a:ea typeface="隶书" panose="02010509060101010101" pitchFamily="49" charset="-122"/>
              </a:rPr>
              <a:t>，脉宽为</a:t>
            </a:r>
            <a:r>
              <a:rPr lang="en-US" altLang="zh-CN" sz="2000" dirty="0" smtClean="0">
                <a:solidFill>
                  <a:srgbClr val="FF3300"/>
                </a:solidFill>
                <a:latin typeface="隶书" panose="02010509060101010101" pitchFamily="49" charset="-122"/>
                <a:ea typeface="隶书" panose="02010509060101010101" pitchFamily="49" charset="-122"/>
              </a:rPr>
              <a:t>3ns</a:t>
            </a:r>
            <a:r>
              <a:rPr lang="en-US" altLang="zh-CN" sz="2000" b="1" dirty="0" smtClean="0">
                <a:latin typeface="隶书" panose="02010509060101010101" pitchFamily="49" charset="-122"/>
                <a:ea typeface="隶书" panose="02010509060101010101" pitchFamily="49" charset="-122"/>
              </a:rPr>
              <a:t>)</a:t>
            </a:r>
            <a:r>
              <a:rPr lang="zh-CN" altLang="en-US" sz="2000" b="1" dirty="0" smtClean="0">
                <a:latin typeface="隶书" panose="02010509060101010101" pitchFamily="49" charset="-122"/>
                <a:ea typeface="隶书" panose="02010509060101010101" pitchFamily="49" charset="-122"/>
              </a:rPr>
              <a:t>，泵浦的激光光束以</a:t>
            </a:r>
            <a:r>
              <a:rPr lang="en-US" altLang="zh-CN" sz="2000" dirty="0" smtClean="0">
                <a:latin typeface="隶书" panose="02010509060101010101" pitchFamily="49" charset="-122"/>
                <a:ea typeface="隶书" panose="02010509060101010101" pitchFamily="49" charset="-122"/>
              </a:rPr>
              <a:t>10</a:t>
            </a:r>
            <a:r>
              <a:rPr lang="zh-CN" altLang="en-US" sz="2000" b="1" dirty="0" smtClean="0">
                <a:latin typeface="隶书" panose="02010509060101010101" pitchFamily="49" charset="-122"/>
                <a:ea typeface="隶书" panose="02010509060101010101" pitchFamily="49" charset="-122"/>
              </a:rPr>
              <a:t>度角入射聚焦在纳米线的对称轴上。这样一来，受激辐射发射的光便沿着</a:t>
            </a:r>
            <a:r>
              <a:rPr lang="en-US" altLang="zh-CN" sz="2000" dirty="0" err="1" smtClean="0">
                <a:solidFill>
                  <a:srgbClr val="FFFF00"/>
                </a:solidFill>
                <a:latin typeface="隶书" panose="02010509060101010101" pitchFamily="49" charset="-122"/>
                <a:ea typeface="隶书" panose="02010509060101010101" pitchFamily="49" charset="-122"/>
              </a:rPr>
              <a:t>ZnO</a:t>
            </a:r>
            <a:r>
              <a:rPr lang="zh-CN" altLang="en-US" sz="2000" b="1" dirty="0" smtClean="0">
                <a:solidFill>
                  <a:srgbClr val="FFFF00"/>
                </a:solidFill>
                <a:latin typeface="隶书" panose="02010509060101010101" pitchFamily="49" charset="-122"/>
                <a:ea typeface="隶书" panose="02010509060101010101" pitchFamily="49" charset="-122"/>
              </a:rPr>
              <a:t>纳米线中心轴</a:t>
            </a:r>
            <a:r>
              <a:rPr lang="zh-CN" altLang="en-US" sz="2000" b="1" dirty="0" smtClean="0">
                <a:latin typeface="隶书" panose="02010509060101010101" pitchFamily="49" charset="-122"/>
                <a:ea typeface="隶书" panose="02010509060101010101" pitchFamily="49" charset="-122"/>
              </a:rPr>
              <a:t>的方向在纳米线的末端表平面上会聚。在发射光谱的变化过程中，随着功率的增加可以观察到激光产生的过程。 </a:t>
            </a:r>
            <a:endParaRPr lang="zh-CN" altLang="en-US" sz="2000" dirty="0" smtClean="0">
              <a:latin typeface="隶书" panose="02010509060101010101" pitchFamily="49" charset="-122"/>
              <a:ea typeface="隶书" panose="02010509060101010101" pitchFamily="49" charset="-122"/>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日期占位符 3"/>
          <p:cNvSpPr>
            <a:spLocks noGrp="1"/>
          </p:cNvSpPr>
          <p:nvPr>
            <p:ph type="dt" sz="quarter" idx="10"/>
          </p:nvPr>
        </p:nvSpPr>
        <p:spPr>
          <a:noFill/>
          <a:ln>
            <a:miter lim="800000"/>
          </a:ln>
        </p:spPr>
        <p:txBody>
          <a:bodyPr/>
          <a:lstStyle/>
          <a:p>
            <a:fld id="{2AAEBA28-77FE-4984-BBC7-7CDF655E0964}" type="datetime1">
              <a:rPr lang="en-US" altLang="zh-CN">
                <a:ea typeface="宋体" panose="02010600030101010101" pitchFamily="2" charset="-122"/>
              </a:rPr>
            </a:fld>
            <a:endParaRPr lang="en-US" altLang="zh-CN">
              <a:ea typeface="宋体" panose="02010600030101010101" pitchFamily="2" charset="-122"/>
            </a:endParaRPr>
          </a:p>
        </p:txBody>
      </p:sp>
      <p:sp>
        <p:nvSpPr>
          <p:cNvPr id="45059" name="灯片编号占位符 5"/>
          <p:cNvSpPr>
            <a:spLocks noGrp="1"/>
          </p:cNvSpPr>
          <p:nvPr>
            <p:ph type="sldNum" sz="quarter" idx="12"/>
          </p:nvPr>
        </p:nvSpPr>
        <p:spPr>
          <a:noFill/>
          <a:ln>
            <a:miter lim="800000"/>
          </a:ln>
        </p:spPr>
        <p:txBody>
          <a:bodyPr/>
          <a:lstStyle/>
          <a:p>
            <a:fld id="{06C02EC8-C261-43DC-9C98-9C8438602EC5}" type="slidenum">
              <a:rPr lang="en-US" altLang="zh-CN">
                <a:ea typeface="宋体" panose="02010600030101010101" pitchFamily="2" charset="-122"/>
              </a:rPr>
            </a:fld>
            <a:endParaRPr lang="en-US" altLang="zh-CN">
              <a:ea typeface="宋体" panose="02010600030101010101" pitchFamily="2" charset="-122"/>
            </a:endParaRPr>
          </a:p>
        </p:txBody>
      </p:sp>
      <p:sp>
        <p:nvSpPr>
          <p:cNvPr id="45060" name="Rectangle 2"/>
          <p:cNvSpPr>
            <a:spLocks noGrp="1" noChangeArrowheads="1"/>
          </p:cNvSpPr>
          <p:nvPr>
            <p:ph type="title"/>
          </p:nvPr>
        </p:nvSpPr>
        <p:spPr>
          <a:xfrm>
            <a:off x="467360" y="692150"/>
            <a:ext cx="8229600" cy="1143000"/>
          </a:xfrm>
        </p:spPr>
        <p:txBody>
          <a:bodyPr/>
          <a:lstStyle/>
          <a:p>
            <a:pPr eaLnBrk="1" hangingPunct="1"/>
            <a:r>
              <a:rPr lang="zh-CN" altLang="en-US" sz="3200" b="1" dirty="0" smtClean="0">
                <a:solidFill>
                  <a:schemeClr val="tx1"/>
                </a:solidFill>
                <a:latin typeface="隶书" panose="02010509060101010101" pitchFamily="49" charset="-122"/>
                <a:ea typeface="隶书" panose="02010509060101010101" pitchFamily="49" charset="-122"/>
              </a:rPr>
              <a:t>纳米线</a:t>
            </a:r>
            <a:r>
              <a:rPr lang="zh-CN" altLang="en-US" sz="3200" b="1" dirty="0" smtClean="0">
                <a:solidFill>
                  <a:srgbClr val="FFFF00"/>
                </a:solidFill>
                <a:latin typeface="隶书" panose="02010509060101010101" pitchFamily="49" charset="-122"/>
                <a:ea typeface="隶书" panose="02010509060101010101" pitchFamily="49" charset="-122"/>
              </a:rPr>
              <a:t>受激辐射</a:t>
            </a:r>
            <a:endParaRPr lang="zh-CN" altLang="en-US" sz="3200" b="1" dirty="0" smtClean="0">
              <a:solidFill>
                <a:srgbClr val="FFFF00"/>
              </a:solidFill>
              <a:latin typeface="隶书" panose="02010509060101010101" pitchFamily="49" charset="-122"/>
              <a:ea typeface="隶书" panose="02010509060101010101" pitchFamily="49" charset="-122"/>
            </a:endParaRPr>
          </a:p>
        </p:txBody>
      </p:sp>
      <p:sp>
        <p:nvSpPr>
          <p:cNvPr id="45061" name="Rectangle 3"/>
          <p:cNvSpPr>
            <a:spLocks noGrp="1" noChangeArrowheads="1"/>
          </p:cNvSpPr>
          <p:nvPr>
            <p:ph type="body" idx="1"/>
          </p:nvPr>
        </p:nvSpPr>
        <p:spPr>
          <a:xfrm>
            <a:off x="1547495" y="2132330"/>
            <a:ext cx="6628130" cy="3156585"/>
          </a:xfrm>
        </p:spPr>
        <p:txBody>
          <a:bodyPr/>
          <a:lstStyle/>
          <a:p>
            <a:pPr eaLnBrk="1" latinLnBrk="0" hangingPunct="1">
              <a:lnSpc>
                <a:spcPct val="150000"/>
              </a:lnSpc>
              <a:spcBef>
                <a:spcPts val="0"/>
              </a:spcBef>
            </a:pPr>
            <a:r>
              <a:rPr lang="zh-CN" altLang="en-US" sz="2000" b="1" dirty="0" smtClean="0">
                <a:ea typeface="宋体" panose="02010600030101010101" pitchFamily="2" charset="-122"/>
              </a:rPr>
              <a:t>当激励的能量超过</a:t>
            </a:r>
            <a:r>
              <a:rPr lang="en-US" altLang="zh-CN" sz="2000" dirty="0" err="1" smtClean="0">
                <a:solidFill>
                  <a:srgbClr val="FFFF00"/>
                </a:solidFill>
                <a:ea typeface="宋体" panose="02010600030101010101" pitchFamily="2" charset="-122"/>
              </a:rPr>
              <a:t>ZnO</a:t>
            </a:r>
            <a:r>
              <a:rPr lang="zh-CN" altLang="en-US" sz="2000" b="1" dirty="0" smtClean="0">
                <a:ea typeface="宋体" panose="02010600030101010101" pitchFamily="2" charset="-122"/>
              </a:rPr>
              <a:t>纳米线的阈值时</a:t>
            </a:r>
            <a:r>
              <a:rPr lang="en-US" altLang="zh-CN" sz="2000" b="1" dirty="0" smtClean="0">
                <a:ea typeface="宋体" panose="02010600030101010101" pitchFamily="2" charset="-122"/>
              </a:rPr>
              <a:t>(</a:t>
            </a:r>
            <a:r>
              <a:rPr lang="zh-CN" altLang="en-US" sz="2000" b="1" dirty="0" smtClean="0">
                <a:ea typeface="宋体" panose="02010600030101010101" pitchFamily="2" charset="-122"/>
              </a:rPr>
              <a:t>其阈值约为</a:t>
            </a:r>
            <a:r>
              <a:rPr lang="en-US" altLang="zh-CN" sz="2000" dirty="0" smtClean="0">
                <a:ea typeface="宋体" panose="02010600030101010101" pitchFamily="2" charset="-122"/>
              </a:rPr>
              <a:t>40kW</a:t>
            </a:r>
            <a:r>
              <a:rPr lang="zh-CN" altLang="en-US" sz="2000" dirty="0" smtClean="0">
                <a:ea typeface="宋体" panose="02010600030101010101" pitchFamily="2" charset="-122"/>
              </a:rPr>
              <a:t>／</a:t>
            </a:r>
            <a:r>
              <a:rPr lang="en-US" altLang="zh-CN" sz="2000" dirty="0" smtClean="0">
                <a:ea typeface="宋体" panose="02010600030101010101" pitchFamily="2" charset="-122"/>
              </a:rPr>
              <a:t>cm</a:t>
            </a:r>
            <a:r>
              <a:rPr lang="en-US" altLang="zh-CN" sz="2000" baseline="30000" dirty="0" smtClean="0">
                <a:ea typeface="宋体" panose="02010600030101010101" pitchFamily="2" charset="-122"/>
              </a:rPr>
              <a:t>2</a:t>
            </a:r>
            <a:r>
              <a:rPr lang="en-US" altLang="zh-CN" sz="2000" b="1" dirty="0" smtClean="0">
                <a:ea typeface="宋体" panose="02010600030101010101" pitchFamily="2" charset="-122"/>
              </a:rPr>
              <a:t>)</a:t>
            </a:r>
            <a:r>
              <a:rPr lang="zh-CN" altLang="en-US" sz="2000" b="1" dirty="0" smtClean="0">
                <a:ea typeface="宋体" panose="02010600030101010101" pitchFamily="2" charset="-122"/>
              </a:rPr>
              <a:t>，经测量，发射光谱出现了线宽为</a:t>
            </a:r>
            <a:r>
              <a:rPr lang="en-US" altLang="zh-CN" sz="2000" dirty="0" smtClean="0">
                <a:ea typeface="宋体" panose="02010600030101010101" pitchFamily="2" charset="-122"/>
              </a:rPr>
              <a:t>0.3</a:t>
            </a:r>
            <a:r>
              <a:rPr lang="zh-CN" altLang="en-US" sz="2000" b="1" dirty="0" smtClean="0">
                <a:ea typeface="宋体" panose="02010600030101010101" pitchFamily="2" charset="-122"/>
              </a:rPr>
              <a:t>微米的尖峰，这比低于阈值时的自发辐射产生的约</a:t>
            </a:r>
            <a:r>
              <a:rPr lang="en-US" altLang="zh-CN" sz="2000" dirty="0" smtClean="0">
                <a:ea typeface="宋体" panose="02010600030101010101" pitchFamily="2" charset="-122"/>
              </a:rPr>
              <a:t>15</a:t>
            </a:r>
            <a:r>
              <a:rPr lang="zh-CN" altLang="en-US" sz="2000" b="1" dirty="0" smtClean="0">
                <a:ea typeface="宋体" panose="02010600030101010101" pitchFamily="2" charset="-122"/>
              </a:rPr>
              <a:t>微米的峰值线宽要小得多。</a:t>
            </a:r>
            <a:endParaRPr lang="zh-CN" altLang="en-US" sz="2000" b="1" dirty="0" smtClean="0">
              <a:ea typeface="宋体" panose="02010600030101010101" pitchFamily="2" charset="-122"/>
            </a:endParaRPr>
          </a:p>
          <a:p>
            <a:pPr eaLnBrk="1" latinLnBrk="0" hangingPunct="1">
              <a:lnSpc>
                <a:spcPct val="150000"/>
              </a:lnSpc>
              <a:spcBef>
                <a:spcPts val="0"/>
              </a:spcBef>
            </a:pPr>
            <a:r>
              <a:rPr lang="zh-CN" altLang="en-US" sz="2000" b="1" dirty="0" smtClean="0">
                <a:ea typeface="宋体" panose="02010600030101010101" pitchFamily="2" charset="-122"/>
              </a:rPr>
              <a:t>正是这些窄线宽和发射能量的快速增长便可断定纳米线发生了受激辐。</a:t>
            </a:r>
            <a:endParaRPr lang="zh-CN" altLang="en-US" sz="2000" b="1" dirty="0" smtClean="0">
              <a:ea typeface="宋体" panose="02010600030101010101" pitchFamily="2" charset="-122"/>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日期占位符 3"/>
          <p:cNvSpPr>
            <a:spLocks noGrp="1"/>
          </p:cNvSpPr>
          <p:nvPr>
            <p:ph type="dt" sz="quarter" idx="10"/>
          </p:nvPr>
        </p:nvSpPr>
        <p:spPr>
          <a:noFill/>
          <a:ln>
            <a:miter lim="800000"/>
          </a:ln>
        </p:spPr>
        <p:txBody>
          <a:bodyPr/>
          <a:lstStyle/>
          <a:p>
            <a:fld id="{3FC91F49-AEA6-4D20-BB2C-3659837143C8}" type="datetime1">
              <a:rPr lang="en-US" altLang="zh-CN">
                <a:ea typeface="宋体" panose="02010600030101010101" pitchFamily="2" charset="-122"/>
              </a:rPr>
            </a:fld>
            <a:endParaRPr lang="en-US" altLang="zh-CN">
              <a:ea typeface="宋体" panose="02010600030101010101" pitchFamily="2" charset="-122"/>
            </a:endParaRPr>
          </a:p>
        </p:txBody>
      </p:sp>
      <p:sp>
        <p:nvSpPr>
          <p:cNvPr id="46083" name="灯片编号占位符 5"/>
          <p:cNvSpPr>
            <a:spLocks noGrp="1"/>
          </p:cNvSpPr>
          <p:nvPr>
            <p:ph type="sldNum" sz="quarter" idx="12"/>
          </p:nvPr>
        </p:nvSpPr>
        <p:spPr>
          <a:noFill/>
          <a:ln>
            <a:miter lim="800000"/>
          </a:ln>
        </p:spPr>
        <p:txBody>
          <a:bodyPr/>
          <a:lstStyle/>
          <a:p>
            <a:fld id="{6048C29B-61C5-493D-ADE5-54EDF26501DA}" type="slidenum">
              <a:rPr lang="en-US" altLang="zh-CN">
                <a:ea typeface="宋体" panose="02010600030101010101" pitchFamily="2" charset="-122"/>
              </a:rPr>
            </a:fld>
            <a:endParaRPr lang="en-US" altLang="zh-CN">
              <a:ea typeface="宋体" panose="02010600030101010101" pitchFamily="2" charset="-122"/>
            </a:endParaRPr>
          </a:p>
        </p:txBody>
      </p:sp>
      <p:sp>
        <p:nvSpPr>
          <p:cNvPr id="46084" name="Rectangle 2"/>
          <p:cNvSpPr>
            <a:spLocks noGrp="1" noChangeArrowheads="1"/>
          </p:cNvSpPr>
          <p:nvPr>
            <p:ph type="title"/>
          </p:nvPr>
        </p:nvSpPr>
        <p:spPr>
          <a:xfrm>
            <a:off x="498475" y="692150"/>
            <a:ext cx="8229600" cy="1143000"/>
          </a:xfrm>
        </p:spPr>
        <p:txBody>
          <a:bodyPr/>
          <a:lstStyle/>
          <a:p>
            <a:pPr eaLnBrk="1" hangingPunct="1"/>
            <a:r>
              <a:rPr lang="zh-CN" altLang="en-US" sz="3200" b="1" dirty="0" smtClean="0">
                <a:solidFill>
                  <a:schemeClr val="tx1"/>
                </a:solidFill>
                <a:latin typeface="隶书" panose="02010509060101010101" pitchFamily="49" charset="-122"/>
                <a:ea typeface="隶书" panose="02010509060101010101" pitchFamily="49" charset="-122"/>
              </a:rPr>
              <a:t>小结：</a:t>
            </a:r>
            <a:r>
              <a:rPr lang="zh-CN" altLang="en-US" sz="3200" b="1" dirty="0" smtClean="0">
                <a:solidFill>
                  <a:srgbClr val="FFFF00"/>
                </a:solidFill>
                <a:latin typeface="隶书" panose="02010509060101010101" pitchFamily="49" charset="-122"/>
                <a:ea typeface="隶书" panose="02010509060101010101" pitchFamily="49" charset="-122"/>
              </a:rPr>
              <a:t>纳米激光器产生激光的三要素</a:t>
            </a:r>
            <a:endParaRPr lang="zh-CN" altLang="en-US" sz="3200" b="1" dirty="0" smtClean="0">
              <a:solidFill>
                <a:srgbClr val="FFFF00"/>
              </a:solidFill>
              <a:latin typeface="隶书" panose="02010509060101010101" pitchFamily="49" charset="-122"/>
              <a:ea typeface="隶书" panose="02010509060101010101" pitchFamily="49" charset="-122"/>
            </a:endParaRPr>
          </a:p>
        </p:txBody>
      </p:sp>
      <p:sp>
        <p:nvSpPr>
          <p:cNvPr id="46085" name="Rectangle 3"/>
          <p:cNvSpPr>
            <a:spLocks noGrp="1" noChangeArrowheads="1"/>
          </p:cNvSpPr>
          <p:nvPr>
            <p:ph type="body" idx="1"/>
          </p:nvPr>
        </p:nvSpPr>
        <p:spPr>
          <a:xfrm>
            <a:off x="683260" y="1916430"/>
            <a:ext cx="7859395" cy="3839845"/>
          </a:xfrm>
        </p:spPr>
        <p:txBody>
          <a:bodyPr/>
          <a:lstStyle/>
          <a:p>
            <a:pPr eaLnBrk="1" latinLnBrk="0" hangingPunct="1">
              <a:lnSpc>
                <a:spcPct val="150000"/>
              </a:lnSpc>
              <a:spcBef>
                <a:spcPts val="0"/>
              </a:spcBef>
            </a:pPr>
            <a:r>
              <a:rPr lang="zh-CN" altLang="en-US" sz="2000" b="1" dirty="0" smtClean="0">
                <a:ea typeface="宋体" panose="02010600030101010101" pitchFamily="2" charset="-122"/>
              </a:rPr>
              <a:t>产生激光的三个要素是</a:t>
            </a:r>
            <a:r>
              <a:rPr lang="zh-CN" altLang="en-US" sz="2000" b="1" dirty="0" smtClean="0">
                <a:solidFill>
                  <a:srgbClr val="FFFF00"/>
                </a:solidFill>
                <a:ea typeface="宋体" panose="02010600030101010101" pitchFamily="2" charset="-122"/>
              </a:rPr>
              <a:t>工作物质</a:t>
            </a:r>
            <a:r>
              <a:rPr lang="zh-CN" altLang="en-US" sz="2000" b="1" dirty="0" smtClean="0">
                <a:ea typeface="宋体" panose="02010600030101010101" pitchFamily="2" charset="-122"/>
              </a:rPr>
              <a:t>、</a:t>
            </a:r>
            <a:r>
              <a:rPr lang="zh-CN" altLang="en-US" sz="2000" b="1" dirty="0" smtClean="0">
                <a:solidFill>
                  <a:srgbClr val="FFFF00"/>
                </a:solidFill>
                <a:ea typeface="宋体" panose="02010600030101010101" pitchFamily="2" charset="-122"/>
              </a:rPr>
              <a:t>泵浦源</a:t>
            </a:r>
            <a:r>
              <a:rPr lang="zh-CN" altLang="en-US" sz="2000" b="1" dirty="0" smtClean="0">
                <a:ea typeface="宋体" panose="02010600030101010101" pitchFamily="2" charset="-122"/>
              </a:rPr>
              <a:t>和</a:t>
            </a:r>
            <a:r>
              <a:rPr lang="zh-CN" altLang="en-US" sz="2000" b="1" dirty="0" smtClean="0">
                <a:solidFill>
                  <a:srgbClr val="FFFF00"/>
                </a:solidFill>
                <a:ea typeface="宋体" panose="02010600030101010101" pitchFamily="2" charset="-122"/>
              </a:rPr>
              <a:t>谐振腔</a:t>
            </a:r>
            <a:r>
              <a:rPr lang="zh-CN" altLang="en-US" sz="2000" b="1" dirty="0" smtClean="0">
                <a:ea typeface="宋体" panose="02010600030101010101" pitchFamily="2" charset="-122"/>
              </a:rPr>
              <a:t>。</a:t>
            </a:r>
            <a:endParaRPr lang="zh-CN" altLang="en-US" sz="2000" b="1" dirty="0" smtClean="0">
              <a:ea typeface="宋体" panose="02010600030101010101" pitchFamily="2" charset="-122"/>
            </a:endParaRPr>
          </a:p>
          <a:p>
            <a:pPr eaLnBrk="1" latinLnBrk="0" hangingPunct="1">
              <a:lnSpc>
                <a:spcPct val="150000"/>
              </a:lnSpc>
              <a:spcBef>
                <a:spcPts val="0"/>
              </a:spcBef>
            </a:pPr>
            <a:r>
              <a:rPr lang="zh-CN" altLang="en-US" sz="2000" b="1" dirty="0" smtClean="0">
                <a:ea typeface="宋体" panose="02010600030101010101" pitchFamily="2" charset="-122"/>
              </a:rPr>
              <a:t>在构建的纳米激光器中，前两者已具备，而谐振腔则利用纳米线本身，纳米线本身便是天然的激光器的谐振腔。</a:t>
            </a:r>
            <a:endParaRPr lang="zh-CN" altLang="en-US" sz="2000" b="1" dirty="0" smtClean="0">
              <a:ea typeface="宋体" panose="02010600030101010101" pitchFamily="2" charset="-122"/>
            </a:endParaRPr>
          </a:p>
          <a:p>
            <a:pPr eaLnBrk="1" latinLnBrk="0" hangingPunct="1">
              <a:lnSpc>
                <a:spcPct val="150000"/>
              </a:lnSpc>
              <a:spcBef>
                <a:spcPts val="0"/>
              </a:spcBef>
            </a:pPr>
            <a:r>
              <a:rPr lang="zh-CN" altLang="en-US" sz="2000" b="1" dirty="0" smtClean="0">
                <a:ea typeface="宋体" panose="02010600030101010101" pitchFamily="2" charset="-122"/>
              </a:rPr>
              <a:t>纳米线的一端是蓝宝石和</a:t>
            </a:r>
            <a:r>
              <a:rPr lang="en-US" altLang="zh-CN" sz="2000" b="1" dirty="0" err="1" smtClean="0">
                <a:ea typeface="宋体" panose="02010600030101010101" pitchFamily="2" charset="-122"/>
              </a:rPr>
              <a:t>ZnO</a:t>
            </a:r>
            <a:r>
              <a:rPr lang="zh-CN" altLang="en-US" sz="2000" b="1" dirty="0" smtClean="0">
                <a:ea typeface="宋体" panose="02010600030101010101" pitchFamily="2" charset="-122"/>
              </a:rPr>
              <a:t>纳米线之间的外延分界面，另一端是</a:t>
            </a:r>
            <a:r>
              <a:rPr lang="en-US" altLang="zh-CN" sz="2000" b="1" dirty="0" err="1" smtClean="0">
                <a:ea typeface="宋体" panose="02010600030101010101" pitchFamily="2" charset="-122"/>
              </a:rPr>
              <a:t>ZnO</a:t>
            </a:r>
            <a:r>
              <a:rPr lang="zh-CN" altLang="en-US" sz="2000" b="1" dirty="0" smtClean="0">
                <a:ea typeface="宋体" panose="02010600030101010101" pitchFamily="2" charset="-122"/>
              </a:rPr>
              <a:t>纳米线的端面。这就自然地形成了纳米激光器的激光谐振腔，因为蓝宝石以及 </a:t>
            </a:r>
            <a:r>
              <a:rPr lang="en-US" altLang="zh-CN" sz="2000" b="1" dirty="0" err="1" smtClean="0">
                <a:ea typeface="宋体" panose="02010600030101010101" pitchFamily="2" charset="-122"/>
              </a:rPr>
              <a:t>ZnO</a:t>
            </a:r>
            <a:r>
              <a:rPr lang="zh-CN" altLang="en-US" sz="2000" b="1" dirty="0" smtClean="0">
                <a:ea typeface="宋体" panose="02010600030101010101" pitchFamily="2" charset="-122"/>
              </a:rPr>
              <a:t>和空气的折射率分别是</a:t>
            </a:r>
            <a:r>
              <a:rPr lang="en-US" altLang="zh-CN" sz="2000" b="1" dirty="0" smtClean="0">
                <a:solidFill>
                  <a:srgbClr val="FFFF00"/>
                </a:solidFill>
                <a:ea typeface="宋体" panose="02010600030101010101" pitchFamily="2" charset="-122"/>
              </a:rPr>
              <a:t>1.8,  2.45 </a:t>
            </a:r>
            <a:r>
              <a:rPr lang="zh-CN" altLang="en-US" sz="2000" b="1" dirty="0" smtClean="0">
                <a:ea typeface="宋体" panose="02010600030101010101" pitchFamily="2" charset="-122"/>
              </a:rPr>
              <a:t>和</a:t>
            </a:r>
            <a:r>
              <a:rPr lang="en-US" altLang="zh-CN" sz="2000" b="1" dirty="0" smtClean="0">
                <a:solidFill>
                  <a:srgbClr val="FFFF00"/>
                </a:solidFill>
                <a:ea typeface="宋体" panose="02010600030101010101" pitchFamily="2" charset="-122"/>
              </a:rPr>
              <a:t>1</a:t>
            </a:r>
            <a:r>
              <a:rPr lang="zh-CN" altLang="en-US" sz="2000" b="1" dirty="0" smtClean="0">
                <a:ea typeface="宋体" panose="02010600030101010101" pitchFamily="2" charset="-122"/>
              </a:rPr>
              <a:t>。</a:t>
            </a:r>
            <a:endParaRPr lang="zh-CN" altLang="en-US" sz="2000" b="1" dirty="0" smtClean="0">
              <a:ea typeface="宋体" panose="02010600030101010101" pitchFamily="2" charset="-122"/>
            </a:endParaRPr>
          </a:p>
          <a:p>
            <a:pPr eaLnBrk="1" latinLnBrk="0" hangingPunct="1">
              <a:lnSpc>
                <a:spcPct val="150000"/>
              </a:lnSpc>
              <a:spcBef>
                <a:spcPts val="0"/>
              </a:spcBef>
            </a:pPr>
            <a:r>
              <a:rPr lang="zh-CN" altLang="en-US" sz="2000" b="1" dirty="0" smtClean="0">
                <a:ea typeface="宋体" panose="02010600030101010101" pitchFamily="2" charset="-122"/>
              </a:rPr>
              <a:t>用</a:t>
            </a:r>
            <a:r>
              <a:rPr lang="en-US" altLang="zh-CN" sz="2000" b="1" dirty="0" err="1" smtClean="0">
                <a:ea typeface="宋体" panose="02010600030101010101" pitchFamily="2" charset="-122"/>
              </a:rPr>
              <a:t>Nd:YAG</a:t>
            </a:r>
            <a:r>
              <a:rPr lang="zh-CN" altLang="en-US" sz="2000" b="1" dirty="0" smtClean="0">
                <a:ea typeface="宋体" panose="02010600030101010101" pitchFamily="2" charset="-122"/>
              </a:rPr>
              <a:t>激光器的四次谐波的激光泵浦在</a:t>
            </a:r>
            <a:r>
              <a:rPr lang="en-US" altLang="zh-CN" sz="2000" b="1" dirty="0" err="1" smtClean="0">
                <a:ea typeface="宋体" panose="02010600030101010101" pitchFamily="2" charset="-122"/>
              </a:rPr>
              <a:t>ZnO</a:t>
            </a:r>
            <a:r>
              <a:rPr lang="zh-CN" altLang="en-US" sz="2000" b="1" dirty="0" smtClean="0">
                <a:ea typeface="宋体" panose="02010600030101010101" pitchFamily="2" charset="-122"/>
              </a:rPr>
              <a:t>纳米线上便获得了波长为</a:t>
            </a:r>
            <a:r>
              <a:rPr lang="en-US" altLang="zh-CN" sz="2000" b="1" dirty="0" smtClean="0">
                <a:solidFill>
                  <a:srgbClr val="FFFF00"/>
                </a:solidFill>
                <a:ea typeface="宋体" panose="02010600030101010101" pitchFamily="2" charset="-122"/>
              </a:rPr>
              <a:t>385nm</a:t>
            </a:r>
            <a:r>
              <a:rPr lang="zh-CN" altLang="en-US" sz="2000" b="1" dirty="0" smtClean="0">
                <a:ea typeface="宋体" panose="02010600030101010101" pitchFamily="2" charset="-122"/>
              </a:rPr>
              <a:t>的激光。</a:t>
            </a:r>
            <a:endParaRPr lang="zh-CN" altLang="en-US" sz="2000" b="1" dirty="0" smtClean="0">
              <a:ea typeface="宋体" panose="02010600030101010101" pitchFamily="2" charset="-122"/>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日期占位符 3"/>
          <p:cNvSpPr>
            <a:spLocks noGrp="1"/>
          </p:cNvSpPr>
          <p:nvPr>
            <p:ph type="dt" sz="quarter" idx="10"/>
          </p:nvPr>
        </p:nvSpPr>
        <p:spPr>
          <a:noFill/>
          <a:ln>
            <a:miter lim="800000"/>
          </a:ln>
        </p:spPr>
        <p:txBody>
          <a:bodyPr/>
          <a:lstStyle/>
          <a:p>
            <a:fld id="{0C6F7DA8-9BCF-4A2A-B764-161C47B35D5A}" type="datetime1">
              <a:rPr lang="en-US" altLang="zh-CN">
                <a:ea typeface="宋体" panose="02010600030101010101" pitchFamily="2" charset="-122"/>
              </a:rPr>
            </a:fld>
            <a:endParaRPr lang="en-US" altLang="zh-CN">
              <a:ea typeface="宋体" panose="02010600030101010101" pitchFamily="2" charset="-122"/>
            </a:endParaRPr>
          </a:p>
        </p:txBody>
      </p:sp>
      <p:sp>
        <p:nvSpPr>
          <p:cNvPr id="47107" name="灯片编号占位符 5"/>
          <p:cNvSpPr>
            <a:spLocks noGrp="1"/>
          </p:cNvSpPr>
          <p:nvPr>
            <p:ph type="sldNum" sz="quarter" idx="12"/>
          </p:nvPr>
        </p:nvSpPr>
        <p:spPr>
          <a:noFill/>
          <a:ln>
            <a:miter lim="800000"/>
          </a:ln>
        </p:spPr>
        <p:txBody>
          <a:bodyPr/>
          <a:lstStyle/>
          <a:p>
            <a:fld id="{EF37364A-8F31-455C-85DF-C9B1446A9E56}" type="slidenum">
              <a:rPr lang="en-US" altLang="zh-CN">
                <a:ea typeface="宋体" panose="02010600030101010101" pitchFamily="2" charset="-122"/>
              </a:rPr>
            </a:fld>
            <a:endParaRPr lang="en-US" altLang="zh-CN">
              <a:ea typeface="宋体" panose="02010600030101010101" pitchFamily="2" charset="-122"/>
            </a:endParaRPr>
          </a:p>
        </p:txBody>
      </p:sp>
      <p:sp>
        <p:nvSpPr>
          <p:cNvPr id="47108" name="Rectangle 2"/>
          <p:cNvSpPr>
            <a:spLocks noGrp="1" noChangeArrowheads="1"/>
          </p:cNvSpPr>
          <p:nvPr>
            <p:ph type="title"/>
          </p:nvPr>
        </p:nvSpPr>
        <p:spPr>
          <a:xfrm>
            <a:off x="0" y="188640"/>
            <a:ext cx="8229600" cy="1143000"/>
          </a:xfrm>
        </p:spPr>
        <p:txBody>
          <a:bodyPr/>
          <a:lstStyle/>
          <a:p>
            <a:pPr eaLnBrk="1" hangingPunct="1"/>
            <a:r>
              <a:rPr lang="zh-CN" altLang="en-US" b="1" dirty="0" smtClean="0">
                <a:solidFill>
                  <a:srgbClr val="FFFF00"/>
                </a:solidFill>
                <a:ea typeface="宋体" panose="02010600030101010101" pitchFamily="2" charset="-122"/>
              </a:rPr>
              <a:t>纳米激光器的最初阶段</a:t>
            </a:r>
            <a:endParaRPr lang="zh-CN" altLang="en-US" b="1" dirty="0" smtClean="0">
              <a:solidFill>
                <a:srgbClr val="FFFF00"/>
              </a:solidFill>
              <a:ea typeface="宋体" panose="02010600030101010101" pitchFamily="2" charset="-122"/>
            </a:endParaRPr>
          </a:p>
        </p:txBody>
      </p:sp>
      <p:sp>
        <p:nvSpPr>
          <p:cNvPr id="47109" name="Rectangle 3"/>
          <p:cNvSpPr>
            <a:spLocks noGrp="1" noChangeArrowheads="1"/>
          </p:cNvSpPr>
          <p:nvPr>
            <p:ph type="body" idx="1"/>
          </p:nvPr>
        </p:nvSpPr>
        <p:spPr/>
        <p:txBody>
          <a:bodyPr/>
          <a:lstStyle/>
          <a:p>
            <a:pPr eaLnBrk="1" hangingPunct="1"/>
            <a:r>
              <a:rPr lang="zh-CN" altLang="en-US" b="1" smtClean="0">
                <a:ea typeface="宋体" panose="02010600030101010101" pitchFamily="2" charset="-122"/>
              </a:rPr>
              <a:t>这种氧化锌</a:t>
            </a:r>
            <a:r>
              <a:rPr lang="en-US" altLang="zh-CN" b="1" smtClean="0">
                <a:ea typeface="宋体" panose="02010600030101010101" pitchFamily="2" charset="-122"/>
              </a:rPr>
              <a:t>(ZnO)</a:t>
            </a:r>
            <a:r>
              <a:rPr lang="zh-CN" altLang="en-US" b="1" smtClean="0">
                <a:ea typeface="宋体" panose="02010600030101010101" pitchFamily="2" charset="-122"/>
              </a:rPr>
              <a:t>纳米激光器是纳米技术诞生以来的一项重要的实际的应用。</a:t>
            </a:r>
            <a:endParaRPr lang="zh-CN" altLang="en-US" b="1" smtClean="0">
              <a:ea typeface="宋体" panose="02010600030101010101" pitchFamily="2" charset="-122"/>
            </a:endParaRPr>
          </a:p>
          <a:p>
            <a:pPr eaLnBrk="1" hangingPunct="1"/>
            <a:r>
              <a:rPr lang="zh-CN" altLang="en-US" b="1" smtClean="0">
                <a:ea typeface="宋体" panose="02010600030101010101" pitchFamily="2" charset="-122"/>
              </a:rPr>
              <a:t>当然，这种纳米激光器还属是一个最初阶段，然而其在工艺的简易程度，亮度以及尺寸方面，</a:t>
            </a:r>
            <a:r>
              <a:rPr lang="en-US" altLang="zh-CN" b="1" smtClean="0">
                <a:ea typeface="宋体" panose="02010600030101010101" pitchFamily="2" charset="-122"/>
              </a:rPr>
              <a:t>ZnO</a:t>
            </a:r>
            <a:r>
              <a:rPr lang="zh-CN" altLang="en-US" b="1" smtClean="0">
                <a:ea typeface="宋体" panose="02010600030101010101" pitchFamily="2" charset="-122"/>
              </a:rPr>
              <a:t>纳米激光器均可以和当时（</a:t>
            </a:r>
            <a:r>
              <a:rPr lang="en-US" altLang="zh-CN" b="1" smtClean="0">
                <a:ea typeface="宋体" panose="02010600030101010101" pitchFamily="2" charset="-122"/>
              </a:rPr>
              <a:t>2001</a:t>
            </a:r>
            <a:r>
              <a:rPr lang="zh-CN" altLang="en-US" b="1" smtClean="0">
                <a:ea typeface="宋体" panose="02010600030101010101" pitchFamily="2" charset="-122"/>
              </a:rPr>
              <a:t>）的</a:t>
            </a:r>
            <a:r>
              <a:rPr lang="en-US" altLang="zh-CN" b="1" smtClean="0">
                <a:ea typeface="宋体" panose="02010600030101010101" pitchFamily="2" charset="-122"/>
              </a:rPr>
              <a:t>GaN</a:t>
            </a:r>
            <a:r>
              <a:rPr lang="zh-CN" altLang="en-US" b="1" smtClean="0">
                <a:ea typeface="宋体" panose="02010600030101010101" pitchFamily="2" charset="-122"/>
              </a:rPr>
              <a:t>蓝色半导体激光器相媲美的。 </a:t>
            </a:r>
            <a:endParaRPr lang="zh-CN" altLang="en-US" smtClean="0">
              <a:ea typeface="宋体" panose="02010600030101010101" pitchFamily="2" charset="-122"/>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1"/>
          <p:cNvSpPr>
            <a:spLocks noGrp="1"/>
          </p:cNvSpPr>
          <p:nvPr>
            <p:ph type="dt" sz="quarter" idx="10"/>
          </p:nvPr>
        </p:nvSpPr>
        <p:spPr/>
        <p:txBody>
          <a:bodyPr/>
          <a:lstStyle/>
          <a:p>
            <a:pPr>
              <a:defRPr/>
            </a:pPr>
            <a:fld id="{6992E6A5-F750-4279-8A85-718F35EB449A}" type="datetime1">
              <a:rPr lang="zh-CN" altLang="en-US" smtClean="0"/>
            </a:fld>
            <a:endParaRPr lang="en-US" altLang="zh-CN"/>
          </a:p>
        </p:txBody>
      </p:sp>
      <p:sp>
        <p:nvSpPr>
          <p:cNvPr id="4" name="灯片编号占位符 3"/>
          <p:cNvSpPr>
            <a:spLocks noGrp="1"/>
          </p:cNvSpPr>
          <p:nvPr>
            <p:ph type="sldNum" sz="quarter" idx="12"/>
          </p:nvPr>
        </p:nvSpPr>
        <p:spPr/>
        <p:txBody>
          <a:bodyPr/>
          <a:lstStyle/>
          <a:p>
            <a:pPr>
              <a:defRPr/>
            </a:pPr>
            <a:fld id="{45C8D42F-E824-45AA-B618-F2D2300DCF14}" type="slidenum">
              <a:rPr lang="en-US" altLang="zh-CN"/>
            </a:fld>
            <a:endParaRPr lang="en-US" altLang="zh-CN"/>
          </a:p>
        </p:txBody>
      </p:sp>
      <p:sp>
        <p:nvSpPr>
          <p:cNvPr id="22532" name="Rectangle 2"/>
          <p:cNvSpPr>
            <a:spLocks noChangeArrowheads="1"/>
          </p:cNvSpPr>
          <p:nvPr/>
        </p:nvSpPr>
        <p:spPr bwMode="auto">
          <a:xfrm>
            <a:off x="1691640" y="1167130"/>
            <a:ext cx="6078855" cy="3661410"/>
          </a:xfrm>
          <a:prstGeom prst="rect">
            <a:avLst/>
          </a:prstGeom>
          <a:noFill/>
          <a:ln w="9525">
            <a:noFill/>
            <a:miter lim="800000"/>
          </a:ln>
        </p:spPr>
        <p:txBody>
          <a:bodyPr wrap="square">
            <a:spAutoFit/>
          </a:bodyPr>
          <a:lstStyle/>
          <a:p>
            <a:r>
              <a:rPr lang="zh-CN" altLang="en-US" b="1" dirty="0">
                <a:solidFill>
                  <a:srgbClr val="FF0000"/>
                </a:solidFill>
                <a:latin typeface="隶书" panose="02010509060101010101" pitchFamily="49" charset="-122"/>
              </a:rPr>
              <a:t> </a:t>
            </a:r>
            <a:r>
              <a:rPr lang="en-US" altLang="zh-CN" b="1" dirty="0">
                <a:solidFill>
                  <a:srgbClr val="FF0000"/>
                </a:solidFill>
                <a:cs typeface="Arial" panose="020B0604020202020204" pitchFamily="34" charset="0"/>
                <a:sym typeface="+mn-ea"/>
              </a:rPr>
              <a:t>§2  </a:t>
            </a:r>
            <a:r>
              <a:rPr lang="zh-CN" altLang="en-US" b="1" dirty="0" smtClean="0">
                <a:solidFill>
                  <a:srgbClr val="FF0000"/>
                </a:solidFill>
                <a:latin typeface="隶书" panose="02010509060101010101" pitchFamily="49" charset="-122"/>
              </a:rPr>
              <a:t>信息光电子</a:t>
            </a:r>
            <a:endParaRPr lang="zh-CN" altLang="en-US" b="1" dirty="0">
              <a:solidFill>
                <a:srgbClr val="FF0000"/>
              </a:solidFill>
              <a:latin typeface="隶书" panose="02010509060101010101" pitchFamily="49" charset="-122"/>
            </a:endParaRPr>
          </a:p>
          <a:p>
            <a:endParaRPr lang="zh-CN" altLang="en-US" sz="2800" b="1" dirty="0">
              <a:solidFill>
                <a:srgbClr val="CC0000"/>
              </a:solidFill>
              <a:latin typeface="隶书" panose="02010509060101010101" pitchFamily="49" charset="-122"/>
            </a:endParaRPr>
          </a:p>
          <a:p>
            <a:r>
              <a:rPr lang="en-US" altLang="zh-CN" sz="2400" b="1" dirty="0">
                <a:solidFill>
                  <a:schemeClr val="tx1"/>
                </a:solidFill>
                <a:cs typeface="Arial" panose="020B0604020202020204" pitchFamily="34" charset="0"/>
                <a:sym typeface="+mn-ea"/>
              </a:rPr>
              <a:t>§</a:t>
            </a:r>
            <a:r>
              <a:rPr lang="en-US" altLang="zh-CN" sz="2400" b="1" dirty="0">
                <a:solidFill>
                  <a:schemeClr val="tx1"/>
                </a:solidFill>
                <a:latin typeface="隶书" panose="02010509060101010101" pitchFamily="49" charset="-122"/>
              </a:rPr>
              <a:t>2.1  </a:t>
            </a:r>
            <a:r>
              <a:rPr lang="zh-CN" altLang="en-US" sz="2400" b="1" dirty="0" smtClean="0">
                <a:solidFill>
                  <a:schemeClr val="tx1"/>
                </a:solidFill>
                <a:latin typeface="隶书" panose="02010509060101010101" pitchFamily="49" charset="-122"/>
              </a:rPr>
              <a:t>信息光电子</a:t>
            </a:r>
            <a:r>
              <a:rPr lang="zh-CN" altLang="en-US" sz="2400" b="1" dirty="0">
                <a:solidFill>
                  <a:schemeClr val="tx1"/>
                </a:solidFill>
                <a:latin typeface="隶书" panose="02010509060101010101" pitchFamily="49" charset="-122"/>
              </a:rPr>
              <a:t>技术概况</a:t>
            </a:r>
            <a:endParaRPr lang="zh-CN" altLang="en-US" sz="2400" b="1" dirty="0">
              <a:solidFill>
                <a:schemeClr val="tx1"/>
              </a:solidFill>
              <a:latin typeface="隶书" panose="02010509060101010101" pitchFamily="49" charset="-122"/>
            </a:endParaRPr>
          </a:p>
          <a:p>
            <a:endParaRPr lang="zh-CN" altLang="en-US" sz="2400" b="1" dirty="0">
              <a:solidFill>
                <a:schemeClr val="tx1"/>
              </a:solidFill>
              <a:latin typeface="隶书" panose="02010509060101010101" pitchFamily="49" charset="-122"/>
            </a:endParaRPr>
          </a:p>
          <a:p>
            <a:r>
              <a:rPr lang="en-US" altLang="zh-CN" sz="2400" b="1" dirty="0">
                <a:solidFill>
                  <a:schemeClr val="tx1"/>
                </a:solidFill>
                <a:cs typeface="Arial" panose="020B0604020202020204" pitchFamily="34" charset="0"/>
                <a:sym typeface="+mn-ea"/>
              </a:rPr>
              <a:t>§</a:t>
            </a:r>
            <a:r>
              <a:rPr lang="en-US" altLang="zh-CN" sz="2400" b="1" dirty="0">
                <a:solidFill>
                  <a:schemeClr val="tx1"/>
                </a:solidFill>
                <a:latin typeface="隶书" panose="02010509060101010101" pitchFamily="49" charset="-122"/>
              </a:rPr>
              <a:t>2.2  </a:t>
            </a:r>
            <a:r>
              <a:rPr lang="zh-CN" altLang="en-US" sz="2400" b="1" dirty="0">
                <a:solidFill>
                  <a:schemeClr val="tx1"/>
                </a:solidFill>
                <a:latin typeface="隶书" panose="02010509060101010101" pitchFamily="49" charset="-122"/>
              </a:rPr>
              <a:t>激光技术</a:t>
            </a:r>
            <a:endParaRPr lang="zh-CN" altLang="en-US" sz="2400" b="1" dirty="0">
              <a:solidFill>
                <a:schemeClr val="tx1"/>
              </a:solidFill>
              <a:latin typeface="隶书" panose="02010509060101010101" pitchFamily="49" charset="-122"/>
            </a:endParaRPr>
          </a:p>
          <a:p>
            <a:endParaRPr lang="zh-CN" altLang="en-US" sz="2400" b="1" dirty="0">
              <a:solidFill>
                <a:schemeClr val="tx1"/>
              </a:solidFill>
              <a:latin typeface="隶书" panose="02010509060101010101" pitchFamily="49" charset="-122"/>
            </a:endParaRPr>
          </a:p>
          <a:p>
            <a:r>
              <a:rPr lang="en-US" altLang="zh-CN" sz="2400" b="1" dirty="0">
                <a:solidFill>
                  <a:schemeClr val="tx1"/>
                </a:solidFill>
                <a:cs typeface="Arial" panose="020B0604020202020204" pitchFamily="34" charset="0"/>
                <a:sym typeface="+mn-ea"/>
              </a:rPr>
              <a:t>§</a:t>
            </a:r>
            <a:r>
              <a:rPr lang="en-US" altLang="zh-CN" sz="2400" b="1" dirty="0" smtClean="0">
                <a:solidFill>
                  <a:schemeClr val="tx1"/>
                </a:solidFill>
                <a:latin typeface="隶书" panose="02010509060101010101" pitchFamily="49" charset="-122"/>
              </a:rPr>
              <a:t>2.3  </a:t>
            </a:r>
            <a:r>
              <a:rPr lang="zh-CN" altLang="en-US" sz="2400" b="1" dirty="0" smtClean="0">
                <a:solidFill>
                  <a:schemeClr val="tx1"/>
                </a:solidFill>
                <a:latin typeface="隶书" panose="02010509060101010101" pitchFamily="49" charset="-122"/>
              </a:rPr>
              <a:t>探测、成像与显示技术</a:t>
            </a:r>
            <a:endParaRPr lang="zh-CN" altLang="en-US" sz="2400" b="1" dirty="0">
              <a:solidFill>
                <a:schemeClr val="tx1"/>
              </a:solidFill>
              <a:latin typeface="隶书" panose="02010509060101010101" pitchFamily="49" charset="-122"/>
            </a:endParaRPr>
          </a:p>
          <a:p>
            <a:endParaRPr lang="zh-CN" altLang="en-US" sz="2400" b="1" dirty="0">
              <a:solidFill>
                <a:schemeClr val="tx1"/>
              </a:solidFill>
              <a:latin typeface="隶书" panose="02010509060101010101" pitchFamily="49" charset="-122"/>
            </a:endParaRPr>
          </a:p>
          <a:p>
            <a:r>
              <a:rPr lang="en-US" altLang="zh-CN" sz="2400" b="1" dirty="0">
                <a:solidFill>
                  <a:srgbClr val="FFFF00"/>
                </a:solidFill>
                <a:cs typeface="Arial" panose="020B0604020202020204" pitchFamily="34" charset="0"/>
                <a:sym typeface="+mn-ea"/>
              </a:rPr>
              <a:t>§</a:t>
            </a:r>
            <a:r>
              <a:rPr lang="en-US" altLang="zh-CN" sz="2400" b="1" dirty="0">
                <a:solidFill>
                  <a:srgbClr val="FFFF00"/>
                </a:solidFill>
                <a:latin typeface="隶书" panose="02010509060101010101" pitchFamily="49" charset="-122"/>
              </a:rPr>
              <a:t>2.4  </a:t>
            </a:r>
            <a:r>
              <a:rPr lang="zh-CN" altLang="en-US" sz="2400" b="1" dirty="0" smtClean="0">
                <a:solidFill>
                  <a:srgbClr val="FFFF00"/>
                </a:solidFill>
                <a:latin typeface="隶书" panose="02010509060101010101" pitchFamily="49" charset="-122"/>
              </a:rPr>
              <a:t>光电</a:t>
            </a:r>
            <a:r>
              <a:rPr lang="zh-CN" altLang="en-US" sz="2400" b="1" dirty="0">
                <a:solidFill>
                  <a:srgbClr val="FFFF00"/>
                </a:solidFill>
                <a:latin typeface="隶书" panose="02010509060101010101" pitchFamily="49" charset="-122"/>
              </a:rPr>
              <a:t>子集成技术</a:t>
            </a:r>
            <a:endParaRPr lang="zh-CN" altLang="en-US" sz="2400" b="1" dirty="0">
              <a:solidFill>
                <a:srgbClr val="FFFF00"/>
              </a:solidFill>
              <a:latin typeface="隶书" panose="02010509060101010101" pitchFamily="49" charset="-122"/>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日期占位符 3"/>
          <p:cNvSpPr>
            <a:spLocks noGrp="1"/>
          </p:cNvSpPr>
          <p:nvPr>
            <p:ph type="dt" sz="quarter" idx="10"/>
          </p:nvPr>
        </p:nvSpPr>
        <p:spPr>
          <a:noFill/>
          <a:ln>
            <a:miter lim="800000"/>
          </a:ln>
        </p:spPr>
        <p:txBody>
          <a:bodyPr/>
          <a:lstStyle/>
          <a:p>
            <a:fld id="{6B75027A-AA16-4AA4-977F-3ECD58C2B9A3}" type="datetime1">
              <a:rPr lang="en-US" altLang="zh-CN">
                <a:ea typeface="宋体" panose="02010600030101010101" pitchFamily="2" charset="-122"/>
              </a:rPr>
            </a:fld>
            <a:endParaRPr lang="en-US" altLang="zh-CN">
              <a:ea typeface="宋体" panose="02010600030101010101" pitchFamily="2" charset="-122"/>
            </a:endParaRPr>
          </a:p>
        </p:txBody>
      </p:sp>
      <p:sp>
        <p:nvSpPr>
          <p:cNvPr id="48131" name="灯片编号占位符 5"/>
          <p:cNvSpPr>
            <a:spLocks noGrp="1"/>
          </p:cNvSpPr>
          <p:nvPr>
            <p:ph type="sldNum" sz="quarter" idx="12"/>
          </p:nvPr>
        </p:nvSpPr>
        <p:spPr>
          <a:noFill/>
          <a:ln>
            <a:miter lim="800000"/>
          </a:ln>
        </p:spPr>
        <p:txBody>
          <a:bodyPr/>
          <a:lstStyle/>
          <a:p>
            <a:fld id="{F1129BD1-AA4C-44D3-9CE7-1291E807BB5F}" type="slidenum">
              <a:rPr lang="en-US" altLang="zh-CN">
                <a:ea typeface="宋体" panose="02010600030101010101" pitchFamily="2" charset="-122"/>
              </a:rPr>
            </a:fld>
            <a:endParaRPr lang="en-US" altLang="zh-CN">
              <a:ea typeface="宋体" panose="02010600030101010101" pitchFamily="2" charset="-122"/>
            </a:endParaRPr>
          </a:p>
        </p:txBody>
      </p:sp>
      <p:sp>
        <p:nvSpPr>
          <p:cNvPr id="48132" name="Rectangle 4"/>
          <p:cNvSpPr>
            <a:spLocks noGrp="1" noChangeArrowheads="1"/>
          </p:cNvSpPr>
          <p:nvPr>
            <p:ph type="title"/>
          </p:nvPr>
        </p:nvSpPr>
        <p:spPr>
          <a:xfrm>
            <a:off x="23813" y="277813"/>
            <a:ext cx="8662987" cy="1143000"/>
          </a:xfrm>
          <a:noFill/>
        </p:spPr>
        <p:txBody>
          <a:bodyPr/>
          <a:lstStyle/>
          <a:p>
            <a:pPr eaLnBrk="1" hangingPunct="1"/>
            <a:r>
              <a:rPr lang="zh-CN" altLang="en-US" b="1" dirty="0" smtClean="0">
                <a:solidFill>
                  <a:srgbClr val="FFFF00"/>
                </a:solidFill>
                <a:ea typeface="宋体" panose="02010600030101010101" pitchFamily="2" charset="-122"/>
              </a:rPr>
              <a:t>电驱动的纳米激光器</a:t>
            </a:r>
            <a:endParaRPr lang="zh-CN" altLang="en-US" b="1" dirty="0" smtClean="0">
              <a:solidFill>
                <a:srgbClr val="FFFF00"/>
              </a:solidFill>
              <a:ea typeface="宋体" panose="02010600030101010101" pitchFamily="2" charset="-122"/>
            </a:endParaRPr>
          </a:p>
        </p:txBody>
      </p:sp>
      <p:sp>
        <p:nvSpPr>
          <p:cNvPr id="48133" name="Rectangle 5"/>
          <p:cNvSpPr>
            <a:spLocks noGrp="1" noChangeArrowheads="1"/>
          </p:cNvSpPr>
          <p:nvPr>
            <p:ph type="body" idx="1"/>
          </p:nvPr>
        </p:nvSpPr>
        <p:spPr>
          <a:xfrm>
            <a:off x="971550" y="1917065"/>
            <a:ext cx="7169150" cy="3278505"/>
          </a:xfrm>
          <a:noFill/>
        </p:spPr>
        <p:txBody>
          <a:bodyPr/>
          <a:lstStyle/>
          <a:p>
            <a:pPr eaLnBrk="1" latinLnBrk="0" hangingPunct="1">
              <a:lnSpc>
                <a:spcPct val="150000"/>
              </a:lnSpc>
              <a:spcBef>
                <a:spcPts val="0"/>
              </a:spcBef>
            </a:pPr>
            <a:r>
              <a:rPr lang="zh-CN" altLang="en-US" sz="2000" b="1" dirty="0" smtClean="0">
                <a:ea typeface="宋体" panose="02010600030101010101" pitchFamily="2" charset="-122"/>
              </a:rPr>
              <a:t>如果不用</a:t>
            </a:r>
            <a:r>
              <a:rPr lang="en-US" altLang="zh-CN" sz="2000" b="1" dirty="0" err="1" smtClean="0">
                <a:ea typeface="宋体" panose="02010600030101010101" pitchFamily="2" charset="-122"/>
              </a:rPr>
              <a:t>Nd</a:t>
            </a:r>
            <a:r>
              <a:rPr lang="zh-CN" altLang="en-US" sz="2000" b="1" dirty="0" smtClean="0">
                <a:ea typeface="宋体" panose="02010600030101010101" pitchFamily="2" charset="-122"/>
              </a:rPr>
              <a:t>：</a:t>
            </a:r>
            <a:r>
              <a:rPr lang="en-US" altLang="zh-CN" sz="2000" b="1" dirty="0" smtClean="0">
                <a:ea typeface="宋体" panose="02010600030101010101" pitchFamily="2" charset="-122"/>
              </a:rPr>
              <a:t>YAG</a:t>
            </a:r>
            <a:r>
              <a:rPr lang="zh-CN" altLang="en-US" sz="2000" b="1" dirty="0" smtClean="0">
                <a:ea typeface="宋体" panose="02010600030101010101" pitchFamily="2" charset="-122"/>
              </a:rPr>
              <a:t>激光器的四次谐波的激光做泵浦源，而改用电流来激活纳米线，这样的纳米激光器岂不是更为理想吗？ </a:t>
            </a:r>
            <a:endParaRPr lang="zh-CN" altLang="en-US" sz="2000" b="1" dirty="0" smtClean="0">
              <a:ea typeface="宋体" panose="02010600030101010101" pitchFamily="2" charset="-122"/>
            </a:endParaRPr>
          </a:p>
          <a:p>
            <a:pPr eaLnBrk="1" latinLnBrk="0" hangingPunct="1">
              <a:lnSpc>
                <a:spcPct val="150000"/>
              </a:lnSpc>
              <a:spcBef>
                <a:spcPts val="0"/>
              </a:spcBef>
            </a:pPr>
            <a:r>
              <a:rPr lang="en-US" altLang="zh-CN" sz="2000" b="1" dirty="0" smtClean="0">
                <a:ea typeface="宋体" panose="02010600030101010101" pitchFamily="2" charset="-122"/>
              </a:rPr>
              <a:t>2003</a:t>
            </a:r>
            <a:r>
              <a:rPr lang="zh-CN" altLang="en-US" sz="2000" b="1" dirty="0" smtClean="0">
                <a:ea typeface="宋体" panose="02010600030101010101" pitchFamily="2" charset="-122"/>
              </a:rPr>
              <a:t>年</a:t>
            </a:r>
            <a:r>
              <a:rPr lang="en-US" altLang="zh-CN" sz="2000" b="1" dirty="0" smtClean="0">
                <a:solidFill>
                  <a:srgbClr val="FFFF00"/>
                </a:solidFill>
                <a:ea typeface="宋体" panose="02010600030101010101" pitchFamily="2" charset="-122"/>
              </a:rPr>
              <a:t>《Nature》</a:t>
            </a:r>
            <a:r>
              <a:rPr lang="zh-CN" altLang="en-US" sz="2000" b="1" dirty="0" smtClean="0">
                <a:ea typeface="宋体" panose="02010600030101010101" pitchFamily="2" charset="-122"/>
              </a:rPr>
              <a:t>报道了哈佛大学</a:t>
            </a:r>
            <a:r>
              <a:rPr lang="en-US" altLang="zh-CN" sz="2000" dirty="0" smtClean="0">
                <a:solidFill>
                  <a:srgbClr val="FFFF00"/>
                </a:solidFill>
                <a:ea typeface="宋体" panose="02010600030101010101" pitchFamily="2" charset="-122"/>
              </a:rPr>
              <a:t>Charles </a:t>
            </a:r>
            <a:r>
              <a:rPr lang="en-US" altLang="zh-CN" sz="2000" dirty="0" err="1" smtClean="0">
                <a:solidFill>
                  <a:srgbClr val="FFFF00"/>
                </a:solidFill>
                <a:ea typeface="宋体" panose="02010600030101010101" pitchFamily="2" charset="-122"/>
              </a:rPr>
              <a:t>Lieber</a:t>
            </a:r>
            <a:r>
              <a:rPr lang="zh-CN" altLang="en-US" sz="2000" b="1" dirty="0" smtClean="0">
                <a:ea typeface="宋体" panose="02010600030101010101" pitchFamily="2" charset="-122"/>
              </a:rPr>
              <a:t>等人成功地研制出不需外来激光泵浦的一种电驱动的纳米激光器，即是用外电流激励泵浦的纳米激光器。</a:t>
            </a:r>
            <a:endParaRPr lang="zh-CN" altLang="en-US" sz="2000" b="1" dirty="0" smtClean="0">
              <a:ea typeface="宋体" panose="02010600030101010101" pitchFamily="2" charset="-122"/>
            </a:endParaRPr>
          </a:p>
        </p:txBody>
      </p:sp>
      <p:sp>
        <p:nvSpPr>
          <p:cNvPr id="48135" name="Rectangle 7"/>
          <p:cNvSpPr>
            <a:spLocks noChangeArrowheads="1"/>
          </p:cNvSpPr>
          <p:nvPr/>
        </p:nvSpPr>
        <p:spPr bwMode="auto">
          <a:xfrm>
            <a:off x="1763713" y="6381750"/>
            <a:ext cx="5761037" cy="287338"/>
          </a:xfrm>
          <a:prstGeom prst="rect">
            <a:avLst/>
          </a:prstGeom>
          <a:solidFill>
            <a:schemeClr val="bg1"/>
          </a:solidFill>
          <a:ln w="9525">
            <a:noFill/>
            <a:miter lim="800000"/>
          </a:ln>
          <a:effectLst/>
        </p:spPr>
        <p:txBody>
          <a:bodyPr wrap="none" anchor="ctr"/>
          <a:lstStyle/>
          <a:p>
            <a:pPr algn="ctr"/>
            <a:endParaRPr lang="en-US" altLang="zh-CN" dirty="0">
              <a:solidFill>
                <a:srgbClr val="FF3300"/>
              </a:solidFill>
              <a:latin typeface="Arial" panose="020B0604020202020204" pitchFamily="34" charset="0"/>
              <a:ea typeface="宋体" panose="02010600030101010101" pitchFamily="2" charset="-122"/>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日期占位符 3"/>
          <p:cNvSpPr>
            <a:spLocks noGrp="1"/>
          </p:cNvSpPr>
          <p:nvPr>
            <p:ph type="dt" sz="quarter" idx="10"/>
          </p:nvPr>
        </p:nvSpPr>
        <p:spPr>
          <a:noFill/>
          <a:ln>
            <a:miter lim="800000"/>
          </a:ln>
        </p:spPr>
        <p:txBody>
          <a:bodyPr/>
          <a:lstStyle/>
          <a:p>
            <a:fld id="{AB18F4DD-7ECC-44B1-94FD-0406AE3AEE47}" type="datetime1">
              <a:rPr lang="en-US" altLang="zh-CN">
                <a:ea typeface="宋体" panose="02010600030101010101" pitchFamily="2" charset="-122"/>
              </a:rPr>
            </a:fld>
            <a:endParaRPr lang="en-US" altLang="zh-CN">
              <a:ea typeface="宋体" panose="02010600030101010101" pitchFamily="2" charset="-122"/>
            </a:endParaRPr>
          </a:p>
        </p:txBody>
      </p:sp>
      <p:sp>
        <p:nvSpPr>
          <p:cNvPr id="49155" name="灯片编号占位符 5"/>
          <p:cNvSpPr>
            <a:spLocks noGrp="1"/>
          </p:cNvSpPr>
          <p:nvPr>
            <p:ph type="sldNum" sz="quarter" idx="12"/>
          </p:nvPr>
        </p:nvSpPr>
        <p:spPr>
          <a:noFill/>
          <a:ln>
            <a:miter lim="800000"/>
          </a:ln>
        </p:spPr>
        <p:txBody>
          <a:bodyPr/>
          <a:lstStyle/>
          <a:p>
            <a:fld id="{FC19289A-474D-485B-9578-82F8993F0C6B}" type="slidenum">
              <a:rPr lang="en-US" altLang="zh-CN">
                <a:ea typeface="宋体" panose="02010600030101010101" pitchFamily="2" charset="-122"/>
              </a:rPr>
            </a:fld>
            <a:endParaRPr lang="en-US" altLang="zh-CN">
              <a:ea typeface="宋体" panose="02010600030101010101" pitchFamily="2" charset="-122"/>
            </a:endParaRPr>
          </a:p>
        </p:txBody>
      </p:sp>
      <p:sp>
        <p:nvSpPr>
          <p:cNvPr id="49156" name="Rectangle 4"/>
          <p:cNvSpPr>
            <a:spLocks noGrp="1" noChangeArrowheads="1"/>
          </p:cNvSpPr>
          <p:nvPr>
            <p:ph type="title"/>
          </p:nvPr>
        </p:nvSpPr>
        <p:spPr>
          <a:xfrm>
            <a:off x="457200" y="277813"/>
            <a:ext cx="8229600" cy="1143000"/>
          </a:xfrm>
          <a:noFill/>
        </p:spPr>
        <p:txBody>
          <a:bodyPr/>
          <a:lstStyle/>
          <a:p>
            <a:pPr eaLnBrk="1" hangingPunct="1"/>
            <a:r>
              <a:rPr lang="zh-CN" altLang="en-US" b="1" dirty="0" smtClean="0">
                <a:solidFill>
                  <a:srgbClr val="FFFF00"/>
                </a:solidFill>
                <a:ea typeface="宋体" panose="02010600030101010101" pitchFamily="2" charset="-122"/>
              </a:rPr>
              <a:t>电激励的纳米线激光器</a:t>
            </a:r>
            <a:r>
              <a:rPr lang="zh-CN" altLang="en-US" dirty="0" smtClean="0">
                <a:solidFill>
                  <a:srgbClr val="FFFF00"/>
                </a:solidFill>
                <a:ea typeface="宋体" panose="02010600030101010101" pitchFamily="2" charset="-122"/>
              </a:rPr>
              <a:t> </a:t>
            </a:r>
            <a:endParaRPr lang="zh-CN" altLang="en-US" dirty="0" smtClean="0">
              <a:solidFill>
                <a:srgbClr val="FFFF00"/>
              </a:solidFill>
              <a:ea typeface="宋体" panose="02010600030101010101" pitchFamily="2" charset="-122"/>
            </a:endParaRPr>
          </a:p>
        </p:txBody>
      </p:sp>
      <p:sp>
        <p:nvSpPr>
          <p:cNvPr id="49157" name="Rectangle 5"/>
          <p:cNvSpPr>
            <a:spLocks noGrp="1" noChangeArrowheads="1"/>
          </p:cNvSpPr>
          <p:nvPr>
            <p:ph type="body" idx="1"/>
          </p:nvPr>
        </p:nvSpPr>
        <p:spPr>
          <a:xfrm>
            <a:off x="395288" y="1700213"/>
            <a:ext cx="3960812" cy="3989387"/>
          </a:xfrm>
          <a:noFill/>
        </p:spPr>
        <p:txBody>
          <a:bodyPr/>
          <a:lstStyle/>
          <a:p>
            <a:pPr eaLnBrk="1" hangingPunct="1"/>
            <a:r>
              <a:rPr lang="en-US" altLang="zh-CN" sz="2400" dirty="0" smtClean="0">
                <a:latin typeface="Times New Roman" panose="02020603050405020304" pitchFamily="18" charset="0"/>
                <a:ea typeface="宋体" panose="02010600030101010101" pitchFamily="2" charset="-122"/>
                <a:cs typeface="Times New Roman" panose="02020603050405020304" pitchFamily="18" charset="0"/>
              </a:rPr>
              <a:t>In the </a:t>
            </a:r>
            <a:r>
              <a:rPr lang="en-US" altLang="zh-CN" sz="2400" dirty="0" err="1" smtClean="0">
                <a:latin typeface="Times New Roman" panose="02020603050405020304" pitchFamily="18" charset="0"/>
                <a:ea typeface="宋体" panose="02010600030101010101" pitchFamily="2" charset="-122"/>
                <a:cs typeface="Times New Roman" panose="02020603050405020304" pitchFamily="18" charset="0"/>
              </a:rPr>
              <a:t>nanowire</a:t>
            </a:r>
            <a:r>
              <a:rPr lang="en-US" altLang="zh-CN" sz="2400" dirty="0" smtClean="0">
                <a:latin typeface="Times New Roman" panose="02020603050405020304" pitchFamily="18" charset="0"/>
                <a:ea typeface="宋体" panose="02010600030101010101" pitchFamily="2" charset="-122"/>
                <a:cs typeface="Times New Roman" panose="02020603050405020304" pitchFamily="18" charset="0"/>
              </a:rPr>
              <a:t> injection laser, light is emitted from the end of the </a:t>
            </a:r>
            <a:r>
              <a:rPr lang="en-US" altLang="zh-CN" sz="2400" dirty="0" err="1" smtClean="0">
                <a:latin typeface="Times New Roman" panose="02020603050405020304" pitchFamily="18" charset="0"/>
                <a:ea typeface="宋体" panose="02010600030101010101" pitchFamily="2" charset="-122"/>
                <a:cs typeface="Times New Roman" panose="02020603050405020304" pitchFamily="18" charset="0"/>
              </a:rPr>
              <a:t>nanowire</a:t>
            </a:r>
            <a:r>
              <a:rPr lang="en-US" altLang="zh-CN" sz="2400" dirty="0" smtClean="0">
                <a:latin typeface="Times New Roman" panose="02020603050405020304" pitchFamily="18" charset="0"/>
                <a:ea typeface="宋体" panose="02010600030101010101" pitchFamily="2" charset="-122"/>
                <a:cs typeface="Times New Roman" panose="02020603050405020304" pitchFamily="18" charset="0"/>
              </a:rPr>
              <a:t>. </a:t>
            </a:r>
            <a:endParaRPr lang="en-US" altLang="zh-CN" sz="2400" dirty="0" smtClean="0">
              <a:latin typeface="Times New Roman" panose="02020603050405020304" pitchFamily="18" charset="0"/>
              <a:ea typeface="宋体" panose="02010600030101010101" pitchFamily="2" charset="-122"/>
              <a:cs typeface="Times New Roman" panose="02020603050405020304" pitchFamily="18" charset="0"/>
            </a:endParaRPr>
          </a:p>
          <a:p>
            <a:pPr eaLnBrk="1" hangingPunct="1"/>
            <a:r>
              <a:rPr lang="en-US" altLang="zh-CN" sz="2400" dirty="0" smtClean="0">
                <a:latin typeface="Times New Roman" panose="02020603050405020304" pitchFamily="18" charset="0"/>
                <a:ea typeface="宋体" panose="02010600030101010101" pitchFamily="2" charset="-122"/>
                <a:cs typeface="Times New Roman" panose="02020603050405020304" pitchFamily="18" charset="0"/>
              </a:rPr>
              <a:t>The metal electrode (the rectangular structure) </a:t>
            </a:r>
            <a:r>
              <a:rPr lang="en-US" altLang="zh-CN" sz="2400" dirty="0" err="1" smtClean="0">
                <a:latin typeface="Times New Roman" panose="02020603050405020304" pitchFamily="18" charset="0"/>
                <a:ea typeface="宋体" panose="02010600030101010101" pitchFamily="2" charset="-122"/>
                <a:cs typeface="Times New Roman" panose="02020603050405020304" pitchFamily="18" charset="0"/>
              </a:rPr>
              <a:t>conformally</a:t>
            </a:r>
            <a:r>
              <a:rPr lang="en-US" altLang="zh-CN" sz="2400" dirty="0" smtClean="0">
                <a:latin typeface="Times New Roman" panose="02020603050405020304" pitchFamily="18" charset="0"/>
                <a:ea typeface="宋体" panose="02010600030101010101" pitchFamily="2" charset="-122"/>
                <a:cs typeface="Times New Roman" panose="02020603050405020304" pitchFamily="18" charset="0"/>
              </a:rPr>
              <a:t> coats the </a:t>
            </a:r>
            <a:r>
              <a:rPr lang="en-US" altLang="zh-CN" sz="2400" dirty="0" err="1" smtClean="0">
                <a:latin typeface="Times New Roman" panose="02020603050405020304" pitchFamily="18" charset="0"/>
                <a:ea typeface="宋体" panose="02010600030101010101" pitchFamily="2" charset="-122"/>
                <a:cs typeface="Times New Roman" panose="02020603050405020304" pitchFamily="18" charset="0"/>
              </a:rPr>
              <a:t>nanowire</a:t>
            </a:r>
            <a:r>
              <a:rPr lang="en-US" altLang="zh-CN" sz="2400" dirty="0" smtClean="0">
                <a:latin typeface="Times New Roman" panose="02020603050405020304" pitchFamily="18" charset="0"/>
                <a:ea typeface="宋体" panose="02010600030101010101" pitchFamily="2" charset="-122"/>
                <a:cs typeface="Times New Roman" panose="02020603050405020304" pitchFamily="18" charset="0"/>
              </a:rPr>
              <a:t>. </a:t>
            </a:r>
            <a:endParaRPr lang="en-US" altLang="zh-CN" sz="2400" dirty="0" smtClean="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49158" name="Picture 6" descr="Nanowires Form Electrically Driven Laser"/>
          <p:cNvPicPr>
            <a:picLocks noChangeAspect="1" noChangeArrowheads="1"/>
          </p:cNvPicPr>
          <p:nvPr/>
        </p:nvPicPr>
        <p:blipFill>
          <a:blip r:embed="rId1" cstate="print"/>
          <a:srcRect/>
          <a:stretch>
            <a:fillRect/>
          </a:stretch>
        </p:blipFill>
        <p:spPr bwMode="auto">
          <a:xfrm>
            <a:off x="4572000" y="1773238"/>
            <a:ext cx="4105275" cy="3779837"/>
          </a:xfrm>
          <a:prstGeom prst="rect">
            <a:avLst/>
          </a:prstGeom>
          <a:noFill/>
          <a:ln w="9525">
            <a:noFill/>
            <a:miter lim="800000"/>
            <a:headEnd/>
            <a:tailEnd/>
          </a:ln>
        </p:spPr>
      </p:pic>
      <p:sp>
        <p:nvSpPr>
          <p:cNvPr id="52231" name="Rectangle 7"/>
          <p:cNvSpPr>
            <a:spLocks noChangeArrowheads="1"/>
          </p:cNvSpPr>
          <p:nvPr/>
        </p:nvSpPr>
        <p:spPr bwMode="auto">
          <a:xfrm>
            <a:off x="0" y="5517232"/>
            <a:ext cx="9144000" cy="719138"/>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r>
              <a:rPr lang="en-US" altLang="zh-CN" b="1" dirty="0">
                <a:solidFill>
                  <a:srgbClr val="FFFF00"/>
                </a:solidFill>
                <a:effectLst>
                  <a:outerShdw blurRad="38100" dist="38100" dir="2700000" algn="tl">
                    <a:srgbClr val="000000"/>
                  </a:outerShdw>
                </a:effectLst>
                <a:latin typeface="Arial" panose="020B0604020202020204" pitchFamily="34" charset="0"/>
                <a:ea typeface="宋体" panose="02010600030101010101" pitchFamily="2" charset="-122"/>
              </a:rPr>
              <a:t>From: Charles M. </a:t>
            </a:r>
            <a:r>
              <a:rPr lang="en-US" altLang="zh-CN" b="1" dirty="0" err="1">
                <a:solidFill>
                  <a:srgbClr val="FFFF00"/>
                </a:solidFill>
                <a:effectLst>
                  <a:outerShdw blurRad="38100" dist="38100" dir="2700000" algn="tl">
                    <a:srgbClr val="000000"/>
                  </a:outerShdw>
                </a:effectLst>
                <a:latin typeface="Arial" panose="020B0604020202020204" pitchFamily="34" charset="0"/>
                <a:ea typeface="宋体" panose="02010600030101010101" pitchFamily="2" charset="-122"/>
              </a:rPr>
              <a:t>Lieber</a:t>
            </a:r>
            <a:endParaRPr lang="en-US" altLang="zh-CN" b="1" dirty="0">
              <a:solidFill>
                <a:srgbClr val="FFFF00"/>
              </a:solidFill>
              <a:effectLst>
                <a:outerShdw blurRad="38100" dist="38100" dir="2700000" algn="tl">
                  <a:srgbClr val="000000"/>
                </a:outerShdw>
              </a:effectLst>
              <a:latin typeface="Arial" panose="020B0604020202020204" pitchFamily="34" charset="0"/>
              <a:ea typeface="宋体" panose="02010600030101010101" pitchFamily="2" charset="-122"/>
            </a:endParaRPr>
          </a:p>
        </p:txBody>
      </p:sp>
      <p:sp>
        <p:nvSpPr>
          <p:cNvPr id="49160" name="Rectangle 8"/>
          <p:cNvSpPr>
            <a:spLocks noChangeArrowheads="1"/>
          </p:cNvSpPr>
          <p:nvPr/>
        </p:nvSpPr>
        <p:spPr bwMode="auto">
          <a:xfrm>
            <a:off x="4499992" y="1484784"/>
            <a:ext cx="4175125" cy="360362"/>
          </a:xfrm>
          <a:prstGeom prst="rect">
            <a:avLst/>
          </a:prstGeom>
          <a:noFill/>
          <a:ln w="9525">
            <a:noFill/>
            <a:miter lim="800000"/>
          </a:ln>
          <a:effectLst/>
        </p:spPr>
        <p:txBody>
          <a:bodyPr wrap="none" anchor="ctr"/>
          <a:lstStyle/>
          <a:p>
            <a:pPr algn="ctr"/>
            <a:r>
              <a:rPr lang="en-US" altLang="zh-CN" sz="2000" dirty="0" err="1">
                <a:latin typeface="Arial" panose="020B0604020202020204" pitchFamily="34" charset="0"/>
                <a:ea typeface="宋体" panose="02010600030101010101" pitchFamily="2" charset="-122"/>
              </a:rPr>
              <a:t>Nanolaser</a:t>
            </a:r>
            <a:r>
              <a:rPr lang="en-US" altLang="zh-CN" sz="2000" dirty="0">
                <a:latin typeface="Arial" panose="020B0604020202020204" pitchFamily="34" charset="0"/>
                <a:ea typeface="宋体" panose="02010600030101010101" pitchFamily="2" charset="-122"/>
              </a:rPr>
              <a:t> from 100 nm </a:t>
            </a:r>
            <a:r>
              <a:rPr lang="en-US" altLang="zh-CN" sz="2000" dirty="0" err="1">
                <a:latin typeface="Arial" panose="020B0604020202020204" pitchFamily="34" charset="0"/>
                <a:ea typeface="宋体" panose="02010600030101010101" pitchFamily="2" charset="-122"/>
              </a:rPr>
              <a:t>CdS</a:t>
            </a:r>
            <a:r>
              <a:rPr lang="en-US" altLang="zh-CN" sz="2000" dirty="0">
                <a:latin typeface="Arial" panose="020B0604020202020204" pitchFamily="34" charset="0"/>
                <a:ea typeface="宋体" panose="02010600030101010101" pitchFamily="2" charset="-122"/>
              </a:rPr>
              <a:t> </a:t>
            </a:r>
            <a:r>
              <a:rPr lang="en-US" altLang="zh-CN" sz="2000" dirty="0" err="1">
                <a:latin typeface="Arial" panose="020B0604020202020204" pitchFamily="34" charset="0"/>
                <a:ea typeface="宋体" panose="02010600030101010101" pitchFamily="2" charset="-122"/>
              </a:rPr>
              <a:t>nanowire</a:t>
            </a:r>
            <a:endParaRPr lang="en-US" altLang="zh-CN" sz="2000" dirty="0">
              <a:latin typeface="Arial" panose="020B0604020202020204" pitchFamily="34" charset="0"/>
              <a:ea typeface="宋体" panose="02010600030101010101" pitchFamily="2" charset="-122"/>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日期占位符 3"/>
          <p:cNvSpPr>
            <a:spLocks noGrp="1"/>
          </p:cNvSpPr>
          <p:nvPr>
            <p:ph type="dt" sz="quarter" idx="10"/>
          </p:nvPr>
        </p:nvSpPr>
        <p:spPr>
          <a:noFill/>
          <a:ln>
            <a:miter lim="800000"/>
          </a:ln>
        </p:spPr>
        <p:txBody>
          <a:bodyPr/>
          <a:lstStyle/>
          <a:p>
            <a:fld id="{E990554A-FEE3-4747-BFE7-26B406AD4375}" type="datetime1">
              <a:rPr lang="en-US" altLang="zh-CN">
                <a:ea typeface="宋体" panose="02010600030101010101" pitchFamily="2" charset="-122"/>
              </a:rPr>
            </a:fld>
            <a:endParaRPr lang="en-US" altLang="zh-CN">
              <a:ea typeface="宋体" panose="02010600030101010101" pitchFamily="2" charset="-122"/>
            </a:endParaRPr>
          </a:p>
        </p:txBody>
      </p:sp>
      <p:sp>
        <p:nvSpPr>
          <p:cNvPr id="50179" name="灯片编号占位符 5"/>
          <p:cNvSpPr>
            <a:spLocks noGrp="1"/>
          </p:cNvSpPr>
          <p:nvPr>
            <p:ph type="sldNum" sz="quarter" idx="12"/>
          </p:nvPr>
        </p:nvSpPr>
        <p:spPr>
          <a:noFill/>
          <a:ln>
            <a:miter lim="800000"/>
          </a:ln>
        </p:spPr>
        <p:txBody>
          <a:bodyPr/>
          <a:lstStyle/>
          <a:p>
            <a:fld id="{DA7ED146-8262-49C3-8565-7172615315BC}" type="slidenum">
              <a:rPr lang="en-US" altLang="zh-CN">
                <a:ea typeface="宋体" panose="02010600030101010101" pitchFamily="2" charset="-122"/>
              </a:rPr>
            </a:fld>
            <a:endParaRPr lang="en-US" altLang="zh-CN">
              <a:ea typeface="宋体" panose="02010600030101010101" pitchFamily="2" charset="-122"/>
            </a:endParaRPr>
          </a:p>
        </p:txBody>
      </p:sp>
      <p:sp>
        <p:nvSpPr>
          <p:cNvPr id="50180" name="Rectangle 2"/>
          <p:cNvSpPr>
            <a:spLocks noGrp="1" noChangeArrowheads="1"/>
          </p:cNvSpPr>
          <p:nvPr>
            <p:ph type="title"/>
          </p:nvPr>
        </p:nvSpPr>
        <p:spPr>
          <a:xfrm>
            <a:off x="251520" y="260648"/>
            <a:ext cx="8229600" cy="1143000"/>
          </a:xfrm>
        </p:spPr>
        <p:txBody>
          <a:bodyPr/>
          <a:lstStyle/>
          <a:p>
            <a:pPr eaLnBrk="1" hangingPunct="1"/>
            <a:r>
              <a:rPr lang="zh-CN" altLang="en-US" b="1" dirty="0" smtClean="0">
                <a:solidFill>
                  <a:srgbClr val="FFFF00"/>
                </a:solidFill>
                <a:ea typeface="宋体" panose="02010600030101010101" pitchFamily="2" charset="-122"/>
              </a:rPr>
              <a:t>半导体硫化镉纳米线</a:t>
            </a:r>
            <a:endParaRPr lang="zh-CN" altLang="en-US" b="1" dirty="0" smtClean="0">
              <a:solidFill>
                <a:srgbClr val="FFFF00"/>
              </a:solidFill>
              <a:ea typeface="宋体" panose="02010600030101010101" pitchFamily="2" charset="-122"/>
            </a:endParaRPr>
          </a:p>
        </p:txBody>
      </p:sp>
      <p:sp>
        <p:nvSpPr>
          <p:cNvPr id="50181" name="Rectangle 3"/>
          <p:cNvSpPr>
            <a:spLocks noGrp="1" noChangeArrowheads="1"/>
          </p:cNvSpPr>
          <p:nvPr>
            <p:ph type="body" idx="1"/>
          </p:nvPr>
        </p:nvSpPr>
        <p:spPr>
          <a:xfrm>
            <a:off x="457200" y="1600200"/>
            <a:ext cx="8229600" cy="3574415"/>
          </a:xfrm>
        </p:spPr>
        <p:txBody>
          <a:bodyPr/>
          <a:lstStyle/>
          <a:p>
            <a:pPr eaLnBrk="1" latinLnBrk="0" hangingPunct="1">
              <a:lnSpc>
                <a:spcPct val="150000"/>
              </a:lnSpc>
              <a:spcBef>
                <a:spcPts val="0"/>
              </a:spcBef>
            </a:pPr>
            <a:r>
              <a:rPr lang="zh-CN" altLang="en-US" sz="2000" b="1" smtClean="0">
                <a:ea typeface="宋体" panose="02010600030101010101" pitchFamily="2" charset="-122"/>
              </a:rPr>
              <a:t>这种外电流激励泵浦的新型激光器实际上是以半导体</a:t>
            </a:r>
            <a:r>
              <a:rPr lang="zh-CN" altLang="en-US" sz="2000" b="1" smtClean="0">
                <a:solidFill>
                  <a:srgbClr val="FFCC00"/>
                </a:solidFill>
                <a:ea typeface="宋体" panose="02010600030101010101" pitchFamily="2" charset="-122"/>
              </a:rPr>
              <a:t>硫化镉</a:t>
            </a:r>
            <a:r>
              <a:rPr lang="zh-CN" altLang="en-US" sz="2000" b="1" smtClean="0">
                <a:ea typeface="宋体" panose="02010600030101010101" pitchFamily="2" charset="-122"/>
              </a:rPr>
              <a:t>为原料制成的纳米线。将硫化镉纳米线安装在涂有</a:t>
            </a:r>
            <a:r>
              <a:rPr lang="zh-CN" altLang="en-US" sz="2000" b="1" smtClean="0">
                <a:solidFill>
                  <a:srgbClr val="FFCC00"/>
                </a:solidFill>
                <a:ea typeface="宋体" panose="02010600030101010101" pitchFamily="2" charset="-122"/>
              </a:rPr>
              <a:t>硅材料的基底</a:t>
            </a:r>
            <a:r>
              <a:rPr lang="zh-CN" altLang="en-US" sz="2000" b="1" smtClean="0">
                <a:ea typeface="宋体" panose="02010600030101010101" pitchFamily="2" charset="-122"/>
              </a:rPr>
              <a:t>上，制成一个回路。</a:t>
            </a:r>
            <a:endParaRPr lang="zh-CN" altLang="en-US" sz="2000" b="1" smtClean="0">
              <a:ea typeface="宋体" panose="02010600030101010101" pitchFamily="2" charset="-122"/>
            </a:endParaRPr>
          </a:p>
          <a:p>
            <a:pPr eaLnBrk="1" latinLnBrk="0" hangingPunct="1">
              <a:lnSpc>
                <a:spcPct val="150000"/>
              </a:lnSpc>
              <a:spcBef>
                <a:spcPts val="0"/>
              </a:spcBef>
            </a:pPr>
            <a:r>
              <a:rPr lang="zh-CN" altLang="en-US" sz="2000" b="1" smtClean="0">
                <a:ea typeface="宋体" panose="02010600030101010101" pitchFamily="2" charset="-122"/>
              </a:rPr>
              <a:t>接通电源后，便可观察到，在一定电压下，电流通过硅材料流向硫化镉纳米线，纳米线的另一端随即发出</a:t>
            </a:r>
            <a:r>
              <a:rPr lang="zh-CN" altLang="en-US" sz="2000" b="1" smtClean="0">
                <a:solidFill>
                  <a:srgbClr val="FFCC00"/>
                </a:solidFill>
                <a:ea typeface="宋体" panose="02010600030101010101" pitchFamily="2" charset="-122"/>
              </a:rPr>
              <a:t>蓝绿色</a:t>
            </a:r>
            <a:r>
              <a:rPr lang="zh-CN" altLang="en-US" sz="2000" b="1" smtClean="0">
                <a:ea typeface="宋体" panose="02010600030101010101" pitchFamily="2" charset="-122"/>
              </a:rPr>
              <a:t>的光。</a:t>
            </a:r>
            <a:endParaRPr lang="zh-CN" altLang="en-US" sz="2000" b="1" smtClean="0">
              <a:ea typeface="宋体" panose="02010600030101010101" pitchFamily="2" charset="-122"/>
            </a:endParaRPr>
          </a:p>
          <a:p>
            <a:pPr eaLnBrk="1" latinLnBrk="0" hangingPunct="1">
              <a:lnSpc>
                <a:spcPct val="150000"/>
              </a:lnSpc>
              <a:spcBef>
                <a:spcPts val="0"/>
              </a:spcBef>
            </a:pPr>
            <a:r>
              <a:rPr lang="zh-CN" altLang="en-US" sz="2000" b="1" smtClean="0">
                <a:ea typeface="宋体" panose="02010600030101010101" pitchFamily="2" charset="-122"/>
              </a:rPr>
              <a:t>随着电流强度增大，光的颜色变得单一，波长也相当短。在这种情况下硫化镉纳米线所发出的光便是激光。</a:t>
            </a:r>
            <a:endParaRPr lang="zh-CN" altLang="en-US" sz="2000" b="1" smtClean="0">
              <a:ea typeface="宋体" panose="02010600030101010101" pitchFamily="2" charset="-122"/>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日期占位符 3"/>
          <p:cNvSpPr>
            <a:spLocks noGrp="1"/>
          </p:cNvSpPr>
          <p:nvPr>
            <p:ph type="dt" sz="quarter" idx="10"/>
          </p:nvPr>
        </p:nvSpPr>
        <p:spPr>
          <a:noFill/>
          <a:ln>
            <a:miter lim="800000"/>
          </a:ln>
        </p:spPr>
        <p:txBody>
          <a:bodyPr/>
          <a:lstStyle/>
          <a:p>
            <a:fld id="{675FA559-8B39-45CB-967C-82C2B144D59A}" type="datetime1">
              <a:rPr lang="en-US" altLang="zh-CN">
                <a:ea typeface="宋体" panose="02010600030101010101" pitchFamily="2" charset="-122"/>
              </a:rPr>
            </a:fld>
            <a:endParaRPr lang="en-US" altLang="zh-CN">
              <a:ea typeface="宋体" panose="02010600030101010101" pitchFamily="2" charset="-122"/>
            </a:endParaRPr>
          </a:p>
        </p:txBody>
      </p:sp>
      <p:sp>
        <p:nvSpPr>
          <p:cNvPr id="51203" name="灯片编号占位符 5"/>
          <p:cNvSpPr>
            <a:spLocks noGrp="1"/>
          </p:cNvSpPr>
          <p:nvPr>
            <p:ph type="sldNum" sz="quarter" idx="12"/>
          </p:nvPr>
        </p:nvSpPr>
        <p:spPr>
          <a:noFill/>
          <a:ln>
            <a:miter lim="800000"/>
          </a:ln>
        </p:spPr>
        <p:txBody>
          <a:bodyPr/>
          <a:lstStyle/>
          <a:p>
            <a:fld id="{5FF4F2FF-3818-423D-8078-25A6DC7AECDA}" type="slidenum">
              <a:rPr lang="en-US" altLang="zh-CN">
                <a:ea typeface="宋体" panose="02010600030101010101" pitchFamily="2" charset="-122"/>
              </a:rPr>
            </a:fld>
            <a:endParaRPr lang="en-US" altLang="zh-CN">
              <a:ea typeface="宋体" panose="02010600030101010101" pitchFamily="2" charset="-122"/>
            </a:endParaRPr>
          </a:p>
        </p:txBody>
      </p:sp>
      <p:sp>
        <p:nvSpPr>
          <p:cNvPr id="51204" name="Rectangle 4"/>
          <p:cNvSpPr>
            <a:spLocks noGrp="1" noChangeArrowheads="1"/>
          </p:cNvSpPr>
          <p:nvPr>
            <p:ph type="title"/>
          </p:nvPr>
        </p:nvSpPr>
        <p:spPr>
          <a:xfrm>
            <a:off x="457200" y="277813"/>
            <a:ext cx="8229600" cy="1143000"/>
          </a:xfrm>
          <a:noFill/>
        </p:spPr>
        <p:txBody>
          <a:bodyPr/>
          <a:lstStyle/>
          <a:p>
            <a:pPr eaLnBrk="1" hangingPunct="1"/>
            <a:r>
              <a:rPr lang="zh-CN" altLang="en-US" b="1" dirty="0" smtClean="0">
                <a:solidFill>
                  <a:srgbClr val="FFFF00"/>
                </a:solidFill>
                <a:ea typeface="宋体" panose="02010600030101010101" pitchFamily="2" charset="-122"/>
              </a:rPr>
              <a:t>电激励的纳米激光器</a:t>
            </a:r>
            <a:r>
              <a:rPr lang="zh-CN" altLang="en-US" dirty="0" smtClean="0">
                <a:solidFill>
                  <a:srgbClr val="FFFF00"/>
                </a:solidFill>
                <a:ea typeface="宋体" panose="02010600030101010101" pitchFamily="2" charset="-122"/>
              </a:rPr>
              <a:t> </a:t>
            </a:r>
            <a:endParaRPr lang="zh-CN" altLang="en-US" dirty="0" smtClean="0">
              <a:solidFill>
                <a:srgbClr val="FFFF00"/>
              </a:solidFill>
              <a:ea typeface="宋体" panose="02010600030101010101" pitchFamily="2" charset="-122"/>
            </a:endParaRPr>
          </a:p>
        </p:txBody>
      </p:sp>
      <p:sp>
        <p:nvSpPr>
          <p:cNvPr id="51205" name="Rectangle 5"/>
          <p:cNvSpPr>
            <a:spLocks noGrp="1" noChangeArrowheads="1"/>
          </p:cNvSpPr>
          <p:nvPr>
            <p:ph type="body" sz="half" idx="1"/>
          </p:nvPr>
        </p:nvSpPr>
        <p:spPr>
          <a:xfrm>
            <a:off x="3924300" y="4437063"/>
            <a:ext cx="5040313" cy="1368425"/>
          </a:xfrm>
          <a:noFill/>
        </p:spPr>
        <p:txBody>
          <a:bodyPr/>
          <a:lstStyle/>
          <a:p>
            <a:pPr eaLnBrk="1" hangingPunct="1"/>
            <a:r>
              <a:rPr lang="en-US" altLang="zh-CN" sz="2400" b="1" smtClean="0">
                <a:ea typeface="宋体" panose="02010600030101010101" pitchFamily="2" charset="-122"/>
              </a:rPr>
              <a:t>(g)</a:t>
            </a:r>
            <a:r>
              <a:rPr lang="zh-CN" altLang="en-US" sz="2400" b="1" smtClean="0">
                <a:ea typeface="宋体" panose="02010600030101010101" pitchFamily="2" charset="-122"/>
              </a:rPr>
              <a:t>为上述器件的光学图像。</a:t>
            </a:r>
            <a:endParaRPr lang="zh-CN" altLang="en-US" sz="2400" b="1" smtClean="0">
              <a:ea typeface="宋体" panose="02010600030101010101" pitchFamily="2" charset="-122"/>
            </a:endParaRPr>
          </a:p>
          <a:p>
            <a:pPr eaLnBrk="1" hangingPunct="1"/>
            <a:r>
              <a:rPr lang="en-US" altLang="zh-CN" sz="2400" b="1" smtClean="0">
                <a:ea typeface="宋体" panose="02010600030101010101" pitchFamily="2" charset="-122"/>
              </a:rPr>
              <a:t>(h) </a:t>
            </a:r>
            <a:r>
              <a:rPr lang="zh-CN" altLang="en-US" sz="2400" b="1" smtClean="0">
                <a:ea typeface="宋体" panose="02010600030101010101" pitchFamily="2" charset="-122"/>
              </a:rPr>
              <a:t>在室温情况下注入电流为 </a:t>
            </a:r>
            <a:r>
              <a:rPr lang="en-US" altLang="zh-CN" sz="2400" b="1" smtClean="0">
                <a:ea typeface="宋体" panose="02010600030101010101" pitchFamily="2" charset="-122"/>
              </a:rPr>
              <a:t>80μA </a:t>
            </a:r>
            <a:r>
              <a:rPr lang="zh-CN" altLang="en-US" sz="2400" b="1" smtClean="0">
                <a:ea typeface="宋体" panose="02010600030101010101" pitchFamily="2" charset="-122"/>
              </a:rPr>
              <a:t>时</a:t>
            </a:r>
            <a:r>
              <a:rPr lang="en-US" altLang="zh-CN" sz="2400" b="1" smtClean="0">
                <a:ea typeface="宋体" panose="02010600030101010101" pitchFamily="2" charset="-122"/>
              </a:rPr>
              <a:t>CdS</a:t>
            </a:r>
            <a:r>
              <a:rPr lang="zh-CN" altLang="en-US" sz="2400" b="1" smtClean="0">
                <a:ea typeface="宋体" panose="02010600030101010101" pitchFamily="2" charset="-122"/>
              </a:rPr>
              <a:t>纳米线的发光图像。</a:t>
            </a:r>
            <a:endParaRPr lang="zh-CN" altLang="en-US" sz="2400" b="1" smtClean="0">
              <a:ea typeface="宋体" panose="02010600030101010101" pitchFamily="2" charset="-122"/>
            </a:endParaRPr>
          </a:p>
        </p:txBody>
      </p:sp>
      <p:graphicFrame>
        <p:nvGraphicFramePr>
          <p:cNvPr id="51206" name="Object 6"/>
          <p:cNvGraphicFramePr>
            <a:graphicFrameLocks noChangeAspect="1"/>
          </p:cNvGraphicFramePr>
          <p:nvPr/>
        </p:nvGraphicFramePr>
        <p:xfrm>
          <a:off x="5435600" y="1341438"/>
          <a:ext cx="2755900" cy="2184400"/>
        </p:xfrm>
        <a:graphic>
          <a:graphicData uri="http://schemas.openxmlformats.org/presentationml/2006/ole">
            <mc:AlternateContent xmlns:mc="http://schemas.openxmlformats.org/markup-compatibility/2006">
              <mc:Choice xmlns:v="urn:schemas-microsoft-com:vml" Requires="v">
                <p:oleObj spid="_x0000_s1025" name="Image" r:id="rId1" imgW="2755900" imgH="2184400" progId="">
                  <p:embed/>
                </p:oleObj>
              </mc:Choice>
              <mc:Fallback>
                <p:oleObj name="Image" r:id="rId1" imgW="2755900" imgH="2184400" progId="">
                  <p:embed/>
                  <p:pic>
                    <p:nvPicPr>
                      <p:cNvPr id="0" name="Object 6"/>
                      <p:cNvPicPr>
                        <a:picLocks noChangeAspect="1"/>
                      </p:cNvPicPr>
                      <p:nvPr/>
                    </p:nvPicPr>
                    <p:blipFill>
                      <a:blip r:embed="rId2"/>
                      <a:stretch>
                        <a:fillRect/>
                      </a:stretch>
                    </p:blipFill>
                    <p:spPr>
                      <a:xfrm>
                        <a:off x="5435600" y="1341438"/>
                        <a:ext cx="2755900" cy="2184400"/>
                      </a:xfrm>
                      <a:prstGeom prst="rect">
                        <a:avLst/>
                      </a:prstGeom>
                      <a:noFill/>
                      <a:ln w="9525">
                        <a:noFill/>
                      </a:ln>
                    </p:spPr>
                  </p:pic>
                </p:oleObj>
              </mc:Fallback>
            </mc:AlternateContent>
          </a:graphicData>
        </a:graphic>
      </p:graphicFrame>
      <p:pic>
        <p:nvPicPr>
          <p:cNvPr id="51207" name="Picture 7"/>
          <p:cNvPicPr>
            <a:picLocks noChangeAspect="1" noChangeArrowheads="1"/>
          </p:cNvPicPr>
          <p:nvPr/>
        </p:nvPicPr>
        <p:blipFill>
          <a:blip r:embed="rId3" cstate="print"/>
          <a:srcRect/>
          <a:stretch>
            <a:fillRect/>
          </a:stretch>
        </p:blipFill>
        <p:spPr bwMode="auto">
          <a:xfrm>
            <a:off x="971550" y="1412875"/>
            <a:ext cx="2736850" cy="1150938"/>
          </a:xfrm>
          <a:prstGeom prst="rect">
            <a:avLst/>
          </a:prstGeom>
          <a:noFill/>
          <a:ln w="9525">
            <a:noFill/>
            <a:miter lim="800000"/>
            <a:headEnd/>
            <a:tailEnd/>
          </a:ln>
        </p:spPr>
      </p:pic>
      <p:sp>
        <p:nvSpPr>
          <p:cNvPr id="425992" name="Rectangle 8"/>
          <p:cNvSpPr>
            <a:spLocks noChangeArrowheads="1"/>
          </p:cNvSpPr>
          <p:nvPr/>
        </p:nvSpPr>
        <p:spPr bwMode="auto">
          <a:xfrm>
            <a:off x="539750" y="2852738"/>
            <a:ext cx="3455988" cy="1079500"/>
          </a:xfrm>
          <a:prstGeom prst="rect">
            <a:avLst/>
          </a:prstGeom>
          <a:solidFill>
            <a:schemeClr val="accent6">
              <a:lumMod val="20000"/>
              <a:lumOff val="80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r>
              <a:rPr lang="zh-CN" altLang="en-US" sz="2000" b="1" dirty="0">
                <a:solidFill>
                  <a:srgbClr val="003399"/>
                </a:solidFill>
                <a:effectLst>
                  <a:outerShdw blurRad="38100" dist="38100" dir="2700000" algn="tl">
                    <a:srgbClr val="000000"/>
                  </a:outerShdw>
                </a:effectLst>
                <a:latin typeface="Arial" panose="020B0604020202020204" pitchFamily="34" charset="0"/>
                <a:ea typeface="宋体" panose="02010600030101010101" pitchFamily="2" charset="-122"/>
              </a:rPr>
              <a:t>（</a:t>
            </a:r>
            <a:r>
              <a:rPr lang="en-US" altLang="zh-CN" sz="2000" b="1" dirty="0">
                <a:solidFill>
                  <a:srgbClr val="003399"/>
                </a:solidFill>
                <a:latin typeface="Arial" panose="020B0604020202020204" pitchFamily="34" charset="0"/>
                <a:ea typeface="宋体" panose="02010600030101010101" pitchFamily="2" charset="-122"/>
              </a:rPr>
              <a:t>a</a:t>
            </a:r>
            <a:r>
              <a:rPr lang="zh-CN" altLang="en-US" sz="2000" b="1" dirty="0">
                <a:solidFill>
                  <a:srgbClr val="003399"/>
                </a:solidFill>
                <a:latin typeface="Arial" panose="020B0604020202020204" pitchFamily="34" charset="0"/>
                <a:ea typeface="宋体" panose="02010600030101010101" pitchFamily="2" charset="-122"/>
              </a:rPr>
              <a:t>）由</a:t>
            </a:r>
            <a:r>
              <a:rPr lang="en-US" altLang="zh-CN" sz="2000" b="1" dirty="0">
                <a:solidFill>
                  <a:srgbClr val="003399"/>
                </a:solidFill>
                <a:latin typeface="Arial" panose="020B0604020202020204" pitchFamily="34" charset="0"/>
                <a:ea typeface="宋体" panose="02010600030101010101" pitchFamily="2" charset="-122"/>
              </a:rPr>
              <a:t>p-Si </a:t>
            </a:r>
            <a:r>
              <a:rPr lang="zh-CN" altLang="en-US" sz="2000" b="1" dirty="0">
                <a:solidFill>
                  <a:srgbClr val="003399"/>
                </a:solidFill>
                <a:latin typeface="Arial" panose="020B0604020202020204" pitchFamily="34" charset="0"/>
                <a:ea typeface="宋体" panose="02010600030101010101" pitchFamily="2" charset="-122"/>
              </a:rPr>
              <a:t>和 </a:t>
            </a:r>
            <a:r>
              <a:rPr lang="en-US" altLang="zh-CN" sz="2000" b="1" dirty="0">
                <a:solidFill>
                  <a:srgbClr val="003399"/>
                </a:solidFill>
                <a:latin typeface="Arial" panose="020B0604020202020204" pitchFamily="34" charset="0"/>
                <a:ea typeface="宋体" panose="02010600030101010101" pitchFamily="2" charset="-122"/>
              </a:rPr>
              <a:t>n-</a:t>
            </a:r>
            <a:r>
              <a:rPr lang="en-US" altLang="zh-CN" sz="2000" b="1" dirty="0" err="1">
                <a:solidFill>
                  <a:srgbClr val="003399"/>
                </a:solidFill>
                <a:latin typeface="Arial" panose="020B0604020202020204" pitchFamily="34" charset="0"/>
                <a:ea typeface="宋体" panose="02010600030101010101" pitchFamily="2" charset="-122"/>
              </a:rPr>
              <a:t>CdS</a:t>
            </a:r>
            <a:r>
              <a:rPr lang="en-US" altLang="zh-CN" sz="2000" b="1" dirty="0">
                <a:solidFill>
                  <a:srgbClr val="003399"/>
                </a:solidFill>
                <a:latin typeface="Arial" panose="020B0604020202020204" pitchFamily="34" charset="0"/>
                <a:ea typeface="宋体" panose="02010600030101010101" pitchFamily="2" charset="-122"/>
              </a:rPr>
              <a:t> </a:t>
            </a:r>
            <a:r>
              <a:rPr lang="zh-CN" altLang="en-US" sz="2000" b="1" dirty="0">
                <a:solidFill>
                  <a:srgbClr val="003399"/>
                </a:solidFill>
                <a:latin typeface="Arial" panose="020B0604020202020204" pitchFamily="34" charset="0"/>
                <a:ea typeface="宋体" panose="02010600030101010101" pitchFamily="2" charset="-122"/>
              </a:rPr>
              <a:t>纳米线</a:t>
            </a:r>
            <a:endParaRPr lang="zh-CN" altLang="en-US" sz="2000" b="1" dirty="0">
              <a:solidFill>
                <a:srgbClr val="003399"/>
              </a:solidFill>
              <a:latin typeface="Arial" panose="020B0604020202020204" pitchFamily="34" charset="0"/>
              <a:ea typeface="宋体" panose="02010600030101010101" pitchFamily="2" charset="-122"/>
            </a:endParaRPr>
          </a:p>
          <a:p>
            <a:pPr algn="ctr">
              <a:defRPr/>
            </a:pPr>
            <a:r>
              <a:rPr lang="zh-CN" altLang="en-US" sz="2000" b="1" dirty="0">
                <a:solidFill>
                  <a:srgbClr val="003399"/>
                </a:solidFill>
                <a:latin typeface="Arial" panose="020B0604020202020204" pitchFamily="34" charset="0"/>
                <a:ea typeface="宋体" panose="02010600030101010101" pitchFamily="2" charset="-122"/>
              </a:rPr>
              <a:t>构成的纳米激光器的</a:t>
            </a:r>
            <a:endParaRPr lang="zh-CN" altLang="en-US" sz="2000" b="1" dirty="0">
              <a:solidFill>
                <a:srgbClr val="003399"/>
              </a:solidFill>
              <a:latin typeface="Arial" panose="020B0604020202020204" pitchFamily="34" charset="0"/>
              <a:ea typeface="宋体" panose="02010600030101010101" pitchFamily="2" charset="-122"/>
            </a:endParaRPr>
          </a:p>
          <a:p>
            <a:pPr algn="ctr">
              <a:defRPr/>
            </a:pPr>
            <a:r>
              <a:rPr lang="zh-CN" altLang="en-US" sz="2000" b="1" dirty="0">
                <a:solidFill>
                  <a:srgbClr val="003399"/>
                </a:solidFill>
                <a:latin typeface="Arial" panose="020B0604020202020204" pitchFamily="34" charset="0"/>
                <a:ea typeface="宋体" panose="02010600030101010101" pitchFamily="2" charset="-122"/>
              </a:rPr>
              <a:t>谐振腔和激活介质；</a:t>
            </a:r>
            <a:endParaRPr lang="zh-CN" altLang="en-US" sz="2000" b="1" dirty="0">
              <a:solidFill>
                <a:srgbClr val="003399"/>
              </a:solidFill>
              <a:latin typeface="Arial" panose="020B0604020202020204" pitchFamily="34" charset="0"/>
              <a:ea typeface="宋体" panose="02010600030101010101" pitchFamily="2" charset="-122"/>
            </a:endParaRPr>
          </a:p>
        </p:txBody>
      </p:sp>
      <p:graphicFrame>
        <p:nvGraphicFramePr>
          <p:cNvPr id="51209" name="Object 9"/>
          <p:cNvGraphicFramePr>
            <a:graphicFrameLocks noChangeAspect="1"/>
          </p:cNvGraphicFramePr>
          <p:nvPr/>
        </p:nvGraphicFramePr>
        <p:xfrm>
          <a:off x="1258888" y="4365625"/>
          <a:ext cx="2224087" cy="2189163"/>
        </p:xfrm>
        <a:graphic>
          <a:graphicData uri="http://schemas.openxmlformats.org/presentationml/2006/ole">
            <mc:AlternateContent xmlns:mc="http://schemas.openxmlformats.org/markup-compatibility/2006">
              <mc:Choice xmlns:v="urn:schemas-microsoft-com:vml" Requires="v">
                <p:oleObj spid="_x0000_s1026" name="Image" r:id="rId4" imgW="2400300" imgH="2362200" progId="">
                  <p:embed/>
                </p:oleObj>
              </mc:Choice>
              <mc:Fallback>
                <p:oleObj name="Image" r:id="rId4" imgW="2400300" imgH="2362200" progId="">
                  <p:embed/>
                  <p:pic>
                    <p:nvPicPr>
                      <p:cNvPr id="0" name="Object 9"/>
                      <p:cNvPicPr>
                        <a:picLocks noChangeAspect="1"/>
                      </p:cNvPicPr>
                      <p:nvPr/>
                    </p:nvPicPr>
                    <p:blipFill>
                      <a:blip r:embed="rId5"/>
                      <a:stretch>
                        <a:fillRect/>
                      </a:stretch>
                    </p:blipFill>
                    <p:spPr>
                      <a:xfrm>
                        <a:off x="1258888" y="4365625"/>
                        <a:ext cx="2224087" cy="2189163"/>
                      </a:xfrm>
                      <a:prstGeom prst="rect">
                        <a:avLst/>
                      </a:prstGeom>
                      <a:noFill/>
                      <a:ln w="9525">
                        <a:noFill/>
                      </a:ln>
                    </p:spPr>
                  </p:pic>
                </p:oleObj>
              </mc:Fallback>
            </mc:AlternateContent>
          </a:graphicData>
        </a:graphic>
      </p:graphicFrame>
      <p:sp>
        <p:nvSpPr>
          <p:cNvPr id="51210" name="Rectangle 10"/>
          <p:cNvSpPr>
            <a:spLocks noChangeArrowheads="1"/>
          </p:cNvSpPr>
          <p:nvPr/>
        </p:nvSpPr>
        <p:spPr bwMode="auto">
          <a:xfrm>
            <a:off x="4643438" y="3644900"/>
            <a:ext cx="4248150" cy="647700"/>
          </a:xfrm>
          <a:prstGeom prst="rect">
            <a:avLst/>
          </a:prstGeom>
          <a:solidFill>
            <a:schemeClr val="accent6">
              <a:lumMod val="20000"/>
              <a:lumOff val="80000"/>
            </a:schemeClr>
          </a:solidFill>
          <a:ln w="9525">
            <a:noFill/>
            <a:miter lim="800000"/>
          </a:ln>
          <a:effectLst/>
        </p:spPr>
        <p:txBody>
          <a:bodyPr wrap="none" anchor="ctr"/>
          <a:lstStyle/>
          <a:p>
            <a:pPr algn="ctr"/>
            <a:r>
              <a:rPr lang="zh-CN" altLang="en-US" sz="2000" b="1" dirty="0">
                <a:solidFill>
                  <a:srgbClr val="003399"/>
                </a:solidFill>
                <a:latin typeface="Arial" panose="020B0604020202020204" pitchFamily="34" charset="0"/>
                <a:ea typeface="宋体" panose="02010600030101010101" pitchFamily="2" charset="-122"/>
              </a:rPr>
              <a:t>（</a:t>
            </a:r>
            <a:r>
              <a:rPr lang="en-US" altLang="zh-CN" sz="2000" b="1" dirty="0">
                <a:solidFill>
                  <a:srgbClr val="003399"/>
                </a:solidFill>
                <a:latin typeface="Arial" panose="020B0604020202020204" pitchFamily="34" charset="0"/>
                <a:ea typeface="宋体" panose="02010600030101010101" pitchFamily="2" charset="-122"/>
              </a:rPr>
              <a:t>f</a:t>
            </a:r>
            <a:r>
              <a:rPr lang="zh-CN" altLang="en-US" sz="2000" b="1" dirty="0">
                <a:solidFill>
                  <a:srgbClr val="003399"/>
                </a:solidFill>
                <a:latin typeface="Arial" panose="020B0604020202020204" pitchFamily="34" charset="0"/>
                <a:ea typeface="宋体" panose="02010600030101010101" pitchFamily="2" charset="-122"/>
              </a:rPr>
              <a:t>）混合装置结构中电子与空穴</a:t>
            </a:r>
            <a:endParaRPr lang="zh-CN" altLang="en-US" sz="2000" b="1" dirty="0">
              <a:solidFill>
                <a:srgbClr val="003399"/>
              </a:solidFill>
              <a:latin typeface="Arial" panose="020B0604020202020204" pitchFamily="34" charset="0"/>
              <a:ea typeface="宋体" panose="02010600030101010101" pitchFamily="2" charset="-122"/>
            </a:endParaRPr>
          </a:p>
          <a:p>
            <a:pPr algn="ctr"/>
            <a:r>
              <a:rPr lang="zh-CN" altLang="en-US" sz="2000" b="1" dirty="0">
                <a:solidFill>
                  <a:srgbClr val="003399"/>
                </a:solidFill>
                <a:latin typeface="Arial" panose="020B0604020202020204" pitchFamily="34" charset="0"/>
                <a:ea typeface="宋体" panose="02010600030101010101" pitchFamily="2" charset="-122"/>
              </a:rPr>
              <a:t>注入进</a:t>
            </a:r>
            <a:r>
              <a:rPr lang="en-US" altLang="zh-CN" sz="2000" b="1" dirty="0" err="1">
                <a:solidFill>
                  <a:srgbClr val="003399"/>
                </a:solidFill>
                <a:latin typeface="Arial" panose="020B0604020202020204" pitchFamily="34" charset="0"/>
                <a:ea typeface="宋体" panose="02010600030101010101" pitchFamily="2" charset="-122"/>
              </a:rPr>
              <a:t>CdS</a:t>
            </a:r>
            <a:r>
              <a:rPr lang="zh-CN" altLang="en-US" sz="2000" b="1" dirty="0">
                <a:solidFill>
                  <a:srgbClr val="003399"/>
                </a:solidFill>
                <a:latin typeface="Arial" panose="020B0604020202020204" pitchFamily="34" charset="0"/>
                <a:ea typeface="宋体" panose="02010600030101010101" pitchFamily="2" charset="-122"/>
              </a:rPr>
              <a:t>纳米线而实现受激辐射。</a:t>
            </a:r>
            <a:endParaRPr lang="zh-CN" altLang="en-US" sz="2000" b="1" dirty="0">
              <a:solidFill>
                <a:srgbClr val="003399"/>
              </a:solidFill>
              <a:latin typeface="Arial" panose="020B0604020202020204" pitchFamily="34" charset="0"/>
              <a:ea typeface="宋体" panose="02010600030101010101" pitchFamily="2" charset="-122"/>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日期占位符 3"/>
          <p:cNvSpPr>
            <a:spLocks noGrp="1"/>
          </p:cNvSpPr>
          <p:nvPr>
            <p:ph type="dt" sz="quarter" idx="10"/>
          </p:nvPr>
        </p:nvSpPr>
        <p:spPr>
          <a:noFill/>
          <a:ln>
            <a:miter lim="800000"/>
          </a:ln>
        </p:spPr>
        <p:txBody>
          <a:bodyPr/>
          <a:lstStyle/>
          <a:p>
            <a:fld id="{B4D452C1-0AA5-4607-8C7F-E66784BB9269}" type="datetime1">
              <a:rPr lang="en-US" altLang="zh-CN">
                <a:ea typeface="宋体" panose="02010600030101010101" pitchFamily="2" charset="-122"/>
              </a:rPr>
            </a:fld>
            <a:endParaRPr lang="en-US" altLang="zh-CN">
              <a:ea typeface="宋体" panose="02010600030101010101" pitchFamily="2" charset="-122"/>
            </a:endParaRPr>
          </a:p>
        </p:txBody>
      </p:sp>
      <p:sp>
        <p:nvSpPr>
          <p:cNvPr id="53251" name="灯片编号占位符 5"/>
          <p:cNvSpPr>
            <a:spLocks noGrp="1"/>
          </p:cNvSpPr>
          <p:nvPr>
            <p:ph type="sldNum" sz="quarter" idx="12"/>
          </p:nvPr>
        </p:nvSpPr>
        <p:spPr>
          <a:noFill/>
          <a:ln>
            <a:miter lim="800000"/>
          </a:ln>
        </p:spPr>
        <p:txBody>
          <a:bodyPr/>
          <a:lstStyle/>
          <a:p>
            <a:fld id="{74CC6CD4-E9A3-4B26-928B-048774F159BA}" type="slidenum">
              <a:rPr lang="en-US" altLang="zh-CN">
                <a:ea typeface="宋体" panose="02010600030101010101" pitchFamily="2" charset="-122"/>
              </a:rPr>
            </a:fld>
            <a:endParaRPr lang="en-US" altLang="zh-CN">
              <a:ea typeface="宋体" panose="02010600030101010101" pitchFamily="2" charset="-122"/>
            </a:endParaRPr>
          </a:p>
        </p:txBody>
      </p:sp>
      <p:sp>
        <p:nvSpPr>
          <p:cNvPr id="53252" name="Rectangle 2"/>
          <p:cNvSpPr>
            <a:spLocks noGrp="1" noChangeArrowheads="1"/>
          </p:cNvSpPr>
          <p:nvPr>
            <p:ph type="title"/>
          </p:nvPr>
        </p:nvSpPr>
        <p:spPr>
          <a:xfrm>
            <a:off x="179512" y="188640"/>
            <a:ext cx="8229600" cy="1143000"/>
          </a:xfrm>
        </p:spPr>
        <p:txBody>
          <a:bodyPr/>
          <a:lstStyle/>
          <a:p>
            <a:pPr eaLnBrk="1" hangingPunct="1"/>
            <a:r>
              <a:rPr lang="zh-CN" altLang="en-US" b="1" dirty="0" smtClean="0">
                <a:solidFill>
                  <a:srgbClr val="FFCC00"/>
                </a:solidFill>
                <a:ea typeface="宋体" panose="02010600030101010101" pitchFamily="2" charset="-122"/>
              </a:rPr>
              <a:t>硫化镉</a:t>
            </a:r>
            <a:r>
              <a:rPr lang="en-US" altLang="zh-CN" b="1" dirty="0" smtClean="0">
                <a:solidFill>
                  <a:srgbClr val="FFCC00"/>
                </a:solidFill>
                <a:ea typeface="宋体" panose="02010600030101010101" pitchFamily="2" charset="-122"/>
              </a:rPr>
              <a:t>(</a:t>
            </a:r>
            <a:r>
              <a:rPr lang="en-US" altLang="zh-CN" b="1" dirty="0" err="1" smtClean="0">
                <a:solidFill>
                  <a:srgbClr val="FFCC00"/>
                </a:solidFill>
                <a:ea typeface="宋体" panose="02010600030101010101" pitchFamily="2" charset="-122"/>
              </a:rPr>
              <a:t>CdS</a:t>
            </a:r>
            <a:r>
              <a:rPr lang="en-US" altLang="zh-CN" b="1" dirty="0" smtClean="0">
                <a:solidFill>
                  <a:srgbClr val="FFCC00"/>
                </a:solidFill>
                <a:ea typeface="宋体" panose="02010600030101010101" pitchFamily="2" charset="-122"/>
              </a:rPr>
              <a:t>)</a:t>
            </a:r>
            <a:r>
              <a:rPr lang="zh-CN" altLang="en-US" b="1" dirty="0" smtClean="0">
                <a:solidFill>
                  <a:srgbClr val="FFCC00"/>
                </a:solidFill>
                <a:ea typeface="宋体" panose="02010600030101010101" pitchFamily="2" charset="-122"/>
              </a:rPr>
              <a:t>纳米线激光器</a:t>
            </a:r>
            <a:endParaRPr lang="zh-CN" altLang="en-US" b="1" dirty="0" smtClean="0">
              <a:solidFill>
                <a:srgbClr val="FFCC00"/>
              </a:solidFill>
              <a:ea typeface="宋体" panose="02010600030101010101" pitchFamily="2" charset="-122"/>
            </a:endParaRPr>
          </a:p>
        </p:txBody>
      </p:sp>
      <p:sp>
        <p:nvSpPr>
          <p:cNvPr id="53253" name="Rectangle 3"/>
          <p:cNvSpPr>
            <a:spLocks noGrp="1" noChangeArrowheads="1"/>
          </p:cNvSpPr>
          <p:nvPr>
            <p:ph type="body" idx="1"/>
          </p:nvPr>
        </p:nvSpPr>
        <p:spPr>
          <a:xfrm>
            <a:off x="789305" y="1340485"/>
            <a:ext cx="7897495" cy="4474210"/>
          </a:xfrm>
        </p:spPr>
        <p:txBody>
          <a:bodyPr/>
          <a:lstStyle/>
          <a:p>
            <a:pPr eaLnBrk="1" hangingPunct="1">
              <a:lnSpc>
                <a:spcPts val="3800"/>
              </a:lnSpc>
            </a:pPr>
            <a:r>
              <a:rPr lang="en-US" altLang="zh-CN" sz="2000" b="1" dirty="0" smtClean="0">
                <a:solidFill>
                  <a:srgbClr val="FFFF00"/>
                </a:solidFill>
                <a:ea typeface="宋体" panose="02010600030101010101" pitchFamily="2" charset="-122"/>
              </a:rPr>
              <a:t>Charles </a:t>
            </a:r>
            <a:r>
              <a:rPr lang="en-US" altLang="zh-CN" sz="2000" b="1" dirty="0" err="1" smtClean="0">
                <a:solidFill>
                  <a:srgbClr val="FFFF00"/>
                </a:solidFill>
                <a:ea typeface="宋体" panose="02010600030101010101" pitchFamily="2" charset="-122"/>
              </a:rPr>
              <a:t>Lieber</a:t>
            </a:r>
            <a:r>
              <a:rPr lang="zh-CN" altLang="en-US" sz="2000" b="1" dirty="0" smtClean="0">
                <a:ea typeface="宋体" panose="02010600030101010101" pitchFamily="2" charset="-122"/>
              </a:rPr>
              <a:t>使用不同的半导体材料制成的纳米激光器发出的激光颜色各不相同：</a:t>
            </a:r>
            <a:endParaRPr lang="zh-CN" altLang="en-US" sz="2000" b="1" dirty="0" smtClean="0">
              <a:ea typeface="宋体" panose="02010600030101010101" pitchFamily="2" charset="-122"/>
            </a:endParaRPr>
          </a:p>
          <a:p>
            <a:pPr eaLnBrk="1" hangingPunct="1">
              <a:lnSpc>
                <a:spcPts val="3800"/>
              </a:lnSpc>
            </a:pPr>
            <a:r>
              <a:rPr lang="zh-CN" altLang="en-US" sz="2000" b="1" dirty="0" smtClean="0">
                <a:ea typeface="宋体" panose="02010600030101010101" pitchFamily="2" charset="-122"/>
              </a:rPr>
              <a:t>氮化镓</a:t>
            </a:r>
            <a:r>
              <a:rPr lang="en-US" altLang="zh-CN" sz="2000" b="1" dirty="0" smtClean="0">
                <a:ea typeface="宋体" panose="02010600030101010101" pitchFamily="2" charset="-122"/>
              </a:rPr>
              <a:t>(</a:t>
            </a:r>
            <a:r>
              <a:rPr lang="en-US" altLang="zh-CN" sz="2000" b="1" dirty="0" err="1" smtClean="0">
                <a:ea typeface="宋体" panose="02010600030101010101" pitchFamily="2" charset="-122"/>
              </a:rPr>
              <a:t>GaN</a:t>
            </a:r>
            <a:r>
              <a:rPr lang="en-US" altLang="zh-CN" sz="2000" b="1" dirty="0" smtClean="0">
                <a:ea typeface="宋体" panose="02010600030101010101" pitchFamily="2" charset="-122"/>
              </a:rPr>
              <a:t>)</a:t>
            </a:r>
            <a:r>
              <a:rPr lang="zh-CN" altLang="en-US" sz="2000" b="1" dirty="0" smtClean="0">
                <a:ea typeface="宋体" panose="02010600030101010101" pitchFamily="2" charset="-122"/>
              </a:rPr>
              <a:t>纳米线发出蓝色到紫外的光；</a:t>
            </a:r>
            <a:endParaRPr lang="zh-CN" altLang="en-US" sz="2000" b="1" dirty="0" smtClean="0">
              <a:ea typeface="宋体" panose="02010600030101010101" pitchFamily="2" charset="-122"/>
            </a:endParaRPr>
          </a:p>
          <a:p>
            <a:pPr eaLnBrk="1" hangingPunct="1">
              <a:lnSpc>
                <a:spcPts val="3800"/>
              </a:lnSpc>
            </a:pPr>
            <a:r>
              <a:rPr lang="zh-CN" altLang="en-US" sz="2000" b="1" dirty="0" smtClean="0">
                <a:ea typeface="宋体" panose="02010600030101010101" pitchFamily="2" charset="-122"/>
              </a:rPr>
              <a:t>磷化铟</a:t>
            </a:r>
            <a:r>
              <a:rPr lang="en-US" altLang="zh-CN" sz="2000" b="1" dirty="0" smtClean="0">
                <a:ea typeface="宋体" panose="02010600030101010101" pitchFamily="2" charset="-122"/>
              </a:rPr>
              <a:t>(</a:t>
            </a:r>
            <a:r>
              <a:rPr lang="en-US" altLang="zh-CN" sz="2000" b="1" dirty="0" err="1" smtClean="0">
                <a:ea typeface="宋体" panose="02010600030101010101" pitchFamily="2" charset="-122"/>
              </a:rPr>
              <a:t>InP</a:t>
            </a:r>
            <a:r>
              <a:rPr lang="en-US" altLang="zh-CN" sz="2000" b="1" dirty="0" smtClean="0">
                <a:ea typeface="宋体" panose="02010600030101010101" pitchFamily="2" charset="-122"/>
              </a:rPr>
              <a:t>)</a:t>
            </a:r>
            <a:r>
              <a:rPr lang="zh-CN" altLang="en-US" sz="2000" b="1" dirty="0" smtClean="0">
                <a:ea typeface="宋体" panose="02010600030101010101" pitchFamily="2" charset="-122"/>
              </a:rPr>
              <a:t>纳米线发出红外光。</a:t>
            </a:r>
            <a:endParaRPr lang="zh-CN" altLang="en-US" sz="2000" b="1" dirty="0" smtClean="0">
              <a:ea typeface="宋体" panose="02010600030101010101" pitchFamily="2" charset="-122"/>
            </a:endParaRPr>
          </a:p>
          <a:p>
            <a:pPr eaLnBrk="1" hangingPunct="1">
              <a:lnSpc>
                <a:spcPts val="3800"/>
              </a:lnSpc>
            </a:pPr>
            <a:r>
              <a:rPr lang="en-US" altLang="zh-CN" sz="2000" b="1" dirty="0" smtClean="0">
                <a:solidFill>
                  <a:srgbClr val="FFFF00"/>
                </a:solidFill>
                <a:ea typeface="宋体" panose="02010600030101010101" pitchFamily="2" charset="-122"/>
              </a:rPr>
              <a:t>Charles </a:t>
            </a:r>
            <a:r>
              <a:rPr lang="en-US" altLang="zh-CN" sz="2000" b="1" dirty="0" err="1" smtClean="0">
                <a:solidFill>
                  <a:srgbClr val="FFFF00"/>
                </a:solidFill>
                <a:ea typeface="宋体" panose="02010600030101010101" pitchFamily="2" charset="-122"/>
              </a:rPr>
              <a:t>Lieber</a:t>
            </a:r>
            <a:r>
              <a:rPr lang="zh-CN" altLang="en-US" sz="2000" b="1" dirty="0" smtClean="0">
                <a:ea typeface="宋体" panose="02010600030101010101" pitchFamily="2" charset="-122"/>
              </a:rPr>
              <a:t>等人用涂覆在硅基片上硫化镉</a:t>
            </a:r>
            <a:r>
              <a:rPr lang="en-US" altLang="zh-CN" sz="2000" b="1" dirty="0" smtClean="0">
                <a:ea typeface="宋体" panose="02010600030101010101" pitchFamily="2" charset="-122"/>
              </a:rPr>
              <a:t>(</a:t>
            </a:r>
            <a:r>
              <a:rPr lang="en-US" altLang="zh-CN" sz="2000" b="1" dirty="0" err="1" smtClean="0">
                <a:ea typeface="宋体" panose="02010600030101010101" pitchFamily="2" charset="-122"/>
              </a:rPr>
              <a:t>CdS</a:t>
            </a:r>
            <a:r>
              <a:rPr lang="en-US" altLang="zh-CN" sz="2000" b="1" dirty="0" smtClean="0">
                <a:ea typeface="宋体" panose="02010600030101010101" pitchFamily="2" charset="-122"/>
              </a:rPr>
              <a:t>)</a:t>
            </a:r>
            <a:r>
              <a:rPr lang="zh-CN" altLang="en-US" sz="2000" b="1" dirty="0" smtClean="0">
                <a:ea typeface="宋体" panose="02010600030101010101" pitchFamily="2" charset="-122"/>
              </a:rPr>
              <a:t>纳米线研制的纳米激光器，其电接触是通过涂覆硫化镉纳米线表面的金属导体层来实现的，在加上一定电压时会有电流通过这种结构，而硫化镉纳米线末端开始发出波长约为</a:t>
            </a:r>
            <a:r>
              <a:rPr lang="en-US" altLang="zh-CN" sz="2000" b="1" dirty="0" smtClean="0">
                <a:solidFill>
                  <a:srgbClr val="FFFF00"/>
                </a:solidFill>
                <a:ea typeface="宋体" panose="02010600030101010101" pitchFamily="2" charset="-122"/>
              </a:rPr>
              <a:t>490nm</a:t>
            </a:r>
            <a:r>
              <a:rPr lang="zh-CN" altLang="en-US" sz="2000" b="1" dirty="0" smtClean="0">
                <a:ea typeface="宋体" panose="02010600030101010101" pitchFamily="2" charset="-122"/>
              </a:rPr>
              <a:t>的蓝绿色激光。</a:t>
            </a:r>
            <a:r>
              <a:rPr lang="zh-CN" altLang="en-US" sz="2800" b="1" dirty="0" smtClean="0">
                <a:ea typeface="宋体" panose="02010600030101010101" pitchFamily="2" charset="-122"/>
              </a:rPr>
              <a:t> </a:t>
            </a:r>
            <a:endParaRPr lang="zh-CN" altLang="en-US" sz="2800" dirty="0" smtClean="0">
              <a:ea typeface="宋体" panose="02010600030101010101" pitchFamily="2" charset="-122"/>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043305" y="764540"/>
            <a:ext cx="3228340" cy="4688205"/>
          </a:xfrm>
        </p:spPr>
        <p:txBody>
          <a:bodyPr/>
          <a:lstStyle/>
          <a:p>
            <a:pPr latinLnBrk="0">
              <a:lnSpc>
                <a:spcPct val="150000"/>
              </a:lnSpc>
              <a:spcBef>
                <a:spcPts val="0"/>
              </a:spcBef>
            </a:pPr>
            <a:r>
              <a:rPr lang="en-US" altLang="zh-CN" sz="2000" dirty="0" smtClean="0"/>
              <a:t>2014</a:t>
            </a:r>
            <a:r>
              <a:rPr lang="zh-CN" altLang="en-US" sz="2000" dirty="0" smtClean="0"/>
              <a:t>年，浙江大学在</a:t>
            </a:r>
            <a:r>
              <a:rPr lang="en-US" altLang="zh-CN" sz="2000" dirty="0" smtClean="0"/>
              <a:t>《</a:t>
            </a:r>
            <a:r>
              <a:rPr lang="en-US" altLang="zh-CN" sz="2000" dirty="0" err="1" smtClean="0"/>
              <a:t>Nano</a:t>
            </a:r>
            <a:r>
              <a:rPr lang="en-US" altLang="zh-CN" sz="2000" dirty="0" smtClean="0"/>
              <a:t> Letters》</a:t>
            </a:r>
            <a:r>
              <a:rPr lang="zh-CN" altLang="en-US" sz="2000" dirty="0" smtClean="0"/>
              <a:t>上刊文，介绍了其开发的一种波长连续可调的纳米激光器，其出射激光的波长范围达到</a:t>
            </a:r>
            <a:r>
              <a:rPr lang="en-US" altLang="zh-CN" sz="2000" dirty="0" smtClean="0"/>
              <a:t>119</a:t>
            </a:r>
            <a:r>
              <a:rPr lang="zh-CN" altLang="en-US" sz="2000" dirty="0" smtClean="0"/>
              <a:t>纳米，覆盖红绿蓝三种颜色，是目前报道的出射光谱范围最宽的纳米激光器</a:t>
            </a:r>
            <a:r>
              <a:rPr lang="zh-CN" altLang="en-US" dirty="0" smtClean="0"/>
              <a:t>。</a:t>
            </a:r>
            <a:endParaRPr lang="zh-CN" altLang="en-US" dirty="0" smtClean="0"/>
          </a:p>
          <a:p>
            <a:br>
              <a:rPr lang="zh-CN" altLang="en-US" dirty="0" smtClean="0"/>
            </a:br>
            <a:endParaRPr lang="zh-CN" altLang="en-US" dirty="0"/>
          </a:p>
        </p:txBody>
      </p:sp>
      <p:sp>
        <p:nvSpPr>
          <p:cNvPr id="4" name="日期占位符 3"/>
          <p:cNvSpPr>
            <a:spLocks noGrp="1"/>
          </p:cNvSpPr>
          <p:nvPr>
            <p:ph type="dt" sz="half" idx="10"/>
          </p:nvPr>
        </p:nvSpPr>
        <p:spPr/>
        <p:txBody>
          <a:bodyPr/>
          <a:lstStyle/>
          <a:p>
            <a:pPr>
              <a:defRPr/>
            </a:pPr>
            <a:fld id="{95D55FFE-A843-4CF2-A6EC-0D2D1673AF52}" type="datetime1">
              <a:rPr lang="zh-CN" altLang="en-US" smtClean="0"/>
            </a:fld>
            <a:endParaRPr lang="en-US" altLang="zh-CN"/>
          </a:p>
        </p:txBody>
      </p:sp>
      <p:sp>
        <p:nvSpPr>
          <p:cNvPr id="5" name="页脚占位符 4"/>
          <p:cNvSpPr>
            <a:spLocks noGrp="1"/>
          </p:cNvSpPr>
          <p:nvPr>
            <p:ph type="ftr" sz="quarter" idx="11"/>
          </p:nvPr>
        </p:nvSpPr>
        <p:spPr/>
        <p:txBody>
          <a:bodyPr/>
          <a:lstStyle/>
          <a:p>
            <a:pPr>
              <a:defRPr/>
            </a:pPr>
            <a:r>
              <a:rPr lang="en-US" altLang="zh-CN" smtClean="0"/>
              <a:t>南京邮电大学光通信研究所</a:t>
            </a:r>
            <a:endParaRPr lang="en-US" altLang="zh-CN"/>
          </a:p>
        </p:txBody>
      </p:sp>
      <p:sp>
        <p:nvSpPr>
          <p:cNvPr id="6" name="灯片编号占位符 5"/>
          <p:cNvSpPr>
            <a:spLocks noGrp="1"/>
          </p:cNvSpPr>
          <p:nvPr>
            <p:ph type="sldNum" sz="quarter" idx="12"/>
          </p:nvPr>
        </p:nvSpPr>
        <p:spPr/>
        <p:txBody>
          <a:bodyPr/>
          <a:lstStyle/>
          <a:p>
            <a:pPr>
              <a:defRPr/>
            </a:pPr>
            <a:fld id="{0B621822-0F57-40E7-AB49-CF2F5547FE66}" type="slidenum">
              <a:rPr lang="en-US" altLang="zh-CN" smtClean="0"/>
            </a:fld>
            <a:endParaRPr lang="en-US" altLang="zh-CN"/>
          </a:p>
        </p:txBody>
      </p:sp>
      <p:pic>
        <p:nvPicPr>
          <p:cNvPr id="141314" name="Picture 2" descr="http://www.opticsky.cn/attachment/cms_article/Mon_1801/1_59568ea5ee23058.jpg"/>
          <p:cNvPicPr>
            <a:picLocks noChangeAspect="1" noChangeArrowheads="1"/>
          </p:cNvPicPr>
          <p:nvPr/>
        </p:nvPicPr>
        <p:blipFill>
          <a:blip r:embed="rId1" cstate="print"/>
          <a:srcRect/>
          <a:stretch>
            <a:fillRect/>
          </a:stretch>
        </p:blipFill>
        <p:spPr bwMode="auto">
          <a:xfrm>
            <a:off x="4644008" y="1340768"/>
            <a:ext cx="4267200" cy="3200401"/>
          </a:xfrm>
          <a:prstGeom prst="rect">
            <a:avLst/>
          </a:prstGeom>
          <a:noFill/>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日期占位符 3"/>
          <p:cNvSpPr>
            <a:spLocks noGrp="1"/>
          </p:cNvSpPr>
          <p:nvPr>
            <p:ph type="dt" sz="quarter" idx="10"/>
          </p:nvPr>
        </p:nvSpPr>
        <p:spPr>
          <a:noFill/>
          <a:ln>
            <a:miter lim="800000"/>
          </a:ln>
        </p:spPr>
        <p:txBody>
          <a:bodyPr/>
          <a:lstStyle/>
          <a:p>
            <a:fld id="{8E190222-95DB-4E7F-97D5-2C270C681C61}" type="datetime1">
              <a:rPr lang="en-US" altLang="zh-CN">
                <a:ea typeface="宋体" panose="02010600030101010101" pitchFamily="2" charset="-122"/>
              </a:rPr>
            </a:fld>
            <a:endParaRPr lang="en-US" altLang="zh-CN">
              <a:ea typeface="宋体" panose="02010600030101010101" pitchFamily="2" charset="-122"/>
            </a:endParaRPr>
          </a:p>
        </p:txBody>
      </p:sp>
      <p:sp>
        <p:nvSpPr>
          <p:cNvPr id="54275" name="灯片编号占位符 5"/>
          <p:cNvSpPr>
            <a:spLocks noGrp="1"/>
          </p:cNvSpPr>
          <p:nvPr>
            <p:ph type="sldNum" sz="quarter" idx="12"/>
          </p:nvPr>
        </p:nvSpPr>
        <p:spPr>
          <a:noFill/>
          <a:ln>
            <a:miter lim="800000"/>
          </a:ln>
        </p:spPr>
        <p:txBody>
          <a:bodyPr/>
          <a:lstStyle/>
          <a:p>
            <a:fld id="{0C2E78A7-8BA9-4CA5-9DF2-5B33C2F36413}" type="slidenum">
              <a:rPr lang="en-US" altLang="zh-CN">
                <a:ea typeface="宋体" panose="02010600030101010101" pitchFamily="2" charset="-122"/>
              </a:rPr>
            </a:fld>
            <a:endParaRPr lang="en-US" altLang="zh-CN">
              <a:ea typeface="宋体" panose="02010600030101010101" pitchFamily="2" charset="-122"/>
            </a:endParaRPr>
          </a:p>
        </p:txBody>
      </p:sp>
      <p:sp>
        <p:nvSpPr>
          <p:cNvPr id="54276" name="Rectangle 2"/>
          <p:cNvSpPr>
            <a:spLocks noGrp="1" noChangeArrowheads="1"/>
          </p:cNvSpPr>
          <p:nvPr>
            <p:ph type="title"/>
          </p:nvPr>
        </p:nvSpPr>
        <p:spPr>
          <a:xfrm>
            <a:off x="179894" y="476042"/>
            <a:ext cx="8229600" cy="1143000"/>
          </a:xfrm>
        </p:spPr>
        <p:txBody>
          <a:bodyPr/>
          <a:lstStyle/>
          <a:p>
            <a:pPr eaLnBrk="1" hangingPunct="1"/>
            <a:r>
              <a:rPr lang="zh-CN" altLang="en-US" sz="3200" b="1" dirty="0" smtClean="0">
                <a:solidFill>
                  <a:srgbClr val="FFFF00"/>
                </a:solidFill>
                <a:latin typeface="隶书" panose="02010509060101010101" pitchFamily="49" charset="-122"/>
                <a:ea typeface="隶书" panose="02010509060101010101" pitchFamily="49" charset="-122"/>
              </a:rPr>
              <a:t>广阔的应用前景</a:t>
            </a:r>
            <a:endParaRPr lang="zh-CN" altLang="en-US" sz="3200" b="1" dirty="0" smtClean="0">
              <a:solidFill>
                <a:srgbClr val="FFFF00"/>
              </a:solidFill>
              <a:latin typeface="隶书" panose="02010509060101010101" pitchFamily="49" charset="-122"/>
              <a:ea typeface="隶书" panose="02010509060101010101" pitchFamily="49" charset="-122"/>
            </a:endParaRPr>
          </a:p>
        </p:txBody>
      </p:sp>
      <p:sp>
        <p:nvSpPr>
          <p:cNvPr id="54277" name="Rectangle 3"/>
          <p:cNvSpPr>
            <a:spLocks noGrp="1" noChangeArrowheads="1"/>
          </p:cNvSpPr>
          <p:nvPr>
            <p:ph type="body" idx="1"/>
          </p:nvPr>
        </p:nvSpPr>
        <p:spPr>
          <a:xfrm>
            <a:off x="467360" y="1654810"/>
            <a:ext cx="8425180" cy="4199255"/>
          </a:xfrm>
        </p:spPr>
        <p:txBody>
          <a:bodyPr/>
          <a:lstStyle/>
          <a:p>
            <a:pPr eaLnBrk="1" hangingPunct="1">
              <a:lnSpc>
                <a:spcPts val="4000"/>
              </a:lnSpc>
            </a:pPr>
            <a:r>
              <a:rPr lang="zh-CN" altLang="en-US" sz="2000" b="1" dirty="0" smtClean="0">
                <a:solidFill>
                  <a:schemeClr val="tx1"/>
                </a:solidFill>
                <a:ea typeface="宋体" panose="02010600030101010101" pitchFamily="2" charset="-122"/>
              </a:rPr>
              <a:t>超小型的纳米激光器在一系列领域中有着非常广阔的应用前景：</a:t>
            </a:r>
            <a:endParaRPr lang="zh-CN" altLang="en-US" sz="2000" b="1" dirty="0" smtClean="0">
              <a:solidFill>
                <a:schemeClr val="tx1"/>
              </a:solidFill>
              <a:ea typeface="宋体" panose="02010600030101010101" pitchFamily="2" charset="-122"/>
            </a:endParaRPr>
          </a:p>
          <a:p>
            <a:pPr eaLnBrk="1" hangingPunct="1">
              <a:lnSpc>
                <a:spcPts val="4000"/>
              </a:lnSpc>
            </a:pPr>
            <a:r>
              <a:rPr lang="zh-CN" altLang="en-US" sz="2000" b="1" dirty="0" smtClean="0">
                <a:solidFill>
                  <a:schemeClr val="tx1"/>
                </a:solidFill>
                <a:ea typeface="宋体" panose="02010600030101010101" pitchFamily="2" charset="-122"/>
              </a:rPr>
              <a:t>在化学和生物医学工程中例如生物传感器、显微术和激光外科以及也有可能把纳米激光器用于鉴别化学物质。</a:t>
            </a:r>
            <a:endParaRPr lang="zh-CN" altLang="en-US" sz="2000" b="1" dirty="0" smtClean="0">
              <a:solidFill>
                <a:schemeClr val="tx1"/>
              </a:solidFill>
              <a:ea typeface="宋体" panose="02010600030101010101" pitchFamily="2" charset="-122"/>
            </a:endParaRPr>
          </a:p>
          <a:p>
            <a:pPr eaLnBrk="1" hangingPunct="1">
              <a:lnSpc>
                <a:spcPts val="4000"/>
              </a:lnSpc>
            </a:pPr>
            <a:r>
              <a:rPr lang="zh-CN" altLang="en-US" sz="2000" b="1" dirty="0" smtClean="0">
                <a:solidFill>
                  <a:schemeClr val="tx1"/>
                </a:solidFill>
                <a:ea typeface="宋体" panose="02010600030101010101" pitchFamily="2" charset="-122"/>
              </a:rPr>
              <a:t>纳米激光器在光计算，信息存储和纳米分析等领域也会得到广泛的应用。</a:t>
            </a:r>
            <a:endParaRPr lang="zh-CN" altLang="en-US" sz="2000" b="1" dirty="0" smtClean="0">
              <a:solidFill>
                <a:schemeClr val="tx1"/>
              </a:solidFill>
              <a:ea typeface="宋体" panose="02010600030101010101" pitchFamily="2" charset="-122"/>
            </a:endParaRPr>
          </a:p>
          <a:p>
            <a:pPr eaLnBrk="1" hangingPunct="1">
              <a:lnSpc>
                <a:spcPts val="4000"/>
              </a:lnSpc>
            </a:pPr>
            <a:r>
              <a:rPr lang="zh-CN" altLang="en-US" sz="2000" b="1" dirty="0" smtClean="0">
                <a:solidFill>
                  <a:schemeClr val="tx1"/>
                </a:solidFill>
                <a:ea typeface="宋体" panose="02010600030101010101" pitchFamily="2" charset="-122"/>
              </a:rPr>
              <a:t>把纳米激光器集成到芯片上，便可提高计算机磁盘信息存储量以及未来的光子计算机的信息存储量，加速信息技术的集成化发展。</a:t>
            </a:r>
            <a:endParaRPr lang="zh-CN" altLang="en-US" sz="2000" b="1" dirty="0" smtClean="0">
              <a:solidFill>
                <a:schemeClr val="tx1"/>
              </a:solidFill>
              <a:ea typeface="宋体" panose="02010600030101010101" pitchFamily="2" charset="-122"/>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b="1" dirty="0" smtClean="0">
                <a:solidFill>
                  <a:schemeClr val="tx1"/>
                </a:solidFill>
                <a:latin typeface="隶书" panose="02010509060101010101" pitchFamily="49" charset="-122"/>
                <a:ea typeface="隶书" panose="02010509060101010101" pitchFamily="49" charset="-122"/>
                <a:sym typeface="+mn-ea"/>
              </a:rPr>
              <a:t>2.4.2.2 </a:t>
            </a:r>
            <a:r>
              <a:rPr lang="zh-CN" altLang="en-US" dirty="0" smtClean="0">
                <a:solidFill>
                  <a:srgbClr val="FFFF00"/>
                </a:solidFill>
                <a:latin typeface="隶书" panose="02010509060101010101" pitchFamily="49" charset="-122"/>
                <a:ea typeface="隶书" panose="02010509060101010101" pitchFamily="49" charset="-122"/>
                <a:sym typeface="+mn-ea"/>
              </a:rPr>
              <a:t>光子晶体器件</a:t>
            </a:r>
            <a:endParaRPr lang="zh-CN" altLang="en-US"/>
          </a:p>
        </p:txBody>
      </p:sp>
      <p:sp>
        <p:nvSpPr>
          <p:cNvPr id="3" name="内容占位符 2"/>
          <p:cNvSpPr>
            <a:spLocks noGrp="1"/>
          </p:cNvSpPr>
          <p:nvPr>
            <p:ph idx="1"/>
          </p:nvPr>
        </p:nvSpPr>
        <p:spPr>
          <a:xfrm>
            <a:off x="457200" y="1600200"/>
            <a:ext cx="8229600" cy="2153285"/>
          </a:xfrm>
        </p:spPr>
        <p:txBody>
          <a:bodyPr/>
          <a:p>
            <a:r>
              <a:rPr lang="zh-CN" altLang="en-US"/>
              <a:t>光子晶体是指具有光子带隙（Photonic Band-Gap，简称为PBG）特性的人造周期性电介质结构，有时也称为PBG结构，其的研究范围已扩展到微波与声波波段。</a:t>
            </a:r>
            <a:endParaRPr lang="zh-CN" altLang="en-US"/>
          </a:p>
        </p:txBody>
      </p:sp>
      <p:sp>
        <p:nvSpPr>
          <p:cNvPr id="4" name="日期占位符 3"/>
          <p:cNvSpPr>
            <a:spLocks noGrp="1"/>
          </p:cNvSpPr>
          <p:nvPr>
            <p:ph type="dt" sz="half" idx="10"/>
          </p:nvPr>
        </p:nvSpPr>
        <p:spPr/>
        <p:txBody>
          <a:bodyPr/>
          <a:p>
            <a:pPr>
              <a:defRPr/>
            </a:pPr>
            <a:fld id="{95D55FFE-A843-4CF2-A6EC-0D2D1673AF52}" type="datetime1">
              <a:rPr lang="zh-CN" altLang="en-US"/>
            </a:fld>
            <a:endParaRPr lang="en-US" altLang="zh-CN"/>
          </a:p>
        </p:txBody>
      </p:sp>
      <p:sp>
        <p:nvSpPr>
          <p:cNvPr id="5" name="页脚占位符 4"/>
          <p:cNvSpPr>
            <a:spLocks noGrp="1"/>
          </p:cNvSpPr>
          <p:nvPr>
            <p:ph type="ftr" sz="quarter" idx="11"/>
          </p:nvPr>
        </p:nvSpPr>
        <p:spPr/>
        <p:txBody>
          <a:bodyPr/>
          <a:p>
            <a:pPr>
              <a:defRPr/>
            </a:pPr>
            <a:r>
              <a:rPr lang="en-US" altLang="zh-CN"/>
              <a:t>南京邮电大学光通信研究所</a:t>
            </a:r>
            <a:endParaRPr lang="en-US" altLang="zh-CN"/>
          </a:p>
        </p:txBody>
      </p:sp>
      <p:sp>
        <p:nvSpPr>
          <p:cNvPr id="6" name="灯片编号占位符 5"/>
          <p:cNvSpPr>
            <a:spLocks noGrp="1"/>
          </p:cNvSpPr>
          <p:nvPr>
            <p:ph type="sldNum" sz="quarter" idx="12"/>
          </p:nvPr>
        </p:nvSpPr>
        <p:spPr/>
        <p:txBody>
          <a:bodyPr/>
          <a:p>
            <a:pPr>
              <a:defRPr/>
            </a:pPr>
            <a:fld id="{0B621822-0F57-40E7-AB49-CF2F5547FE66}" type="slidenum">
              <a:rPr lang="en-US" altLang="zh-CN"/>
            </a:fld>
            <a:endParaRPr lang="en-US" altLang="zh-CN"/>
          </a:p>
        </p:txBody>
      </p:sp>
      <p:pic>
        <p:nvPicPr>
          <p:cNvPr id="100" name="图片 99"/>
          <p:cNvPicPr/>
          <p:nvPr/>
        </p:nvPicPr>
        <p:blipFill>
          <a:blip r:embed="rId1"/>
          <a:stretch>
            <a:fillRect/>
          </a:stretch>
        </p:blipFill>
        <p:spPr>
          <a:xfrm>
            <a:off x="2555558" y="3860800"/>
            <a:ext cx="4657725" cy="2114550"/>
          </a:xfrm>
          <a:prstGeom prst="rect">
            <a:avLst/>
          </a:prstGeom>
          <a:noFill/>
          <a:ln w="9525">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日期占位符 3"/>
          <p:cNvSpPr>
            <a:spLocks noGrp="1"/>
          </p:cNvSpPr>
          <p:nvPr>
            <p:ph type="dt" sz="quarter" idx="10"/>
          </p:nvPr>
        </p:nvSpPr>
        <p:spPr/>
        <p:txBody>
          <a:bodyPr/>
          <a:lstStyle/>
          <a:p>
            <a:pPr>
              <a:defRPr/>
            </a:pPr>
            <a:fld id="{B0F3272D-2E34-4000-BD05-ED014A8FDF09}" type="datetime1">
              <a:rPr lang="zh-CN" altLang="en-US"/>
            </a:fld>
            <a:endParaRPr lang="en-US" altLang="zh-CN"/>
          </a:p>
        </p:txBody>
      </p:sp>
      <p:sp>
        <p:nvSpPr>
          <p:cNvPr id="9" name="灯片编号占位符 5"/>
          <p:cNvSpPr>
            <a:spLocks noGrp="1"/>
          </p:cNvSpPr>
          <p:nvPr>
            <p:ph type="sldNum" sz="quarter" idx="12"/>
          </p:nvPr>
        </p:nvSpPr>
        <p:spPr/>
        <p:txBody>
          <a:bodyPr/>
          <a:lstStyle/>
          <a:p>
            <a:pPr>
              <a:defRPr/>
            </a:pPr>
            <a:fld id="{13AEE7CD-DFBA-4431-909A-97E835FDE28B}" type="slidenum">
              <a:rPr lang="en-US" altLang="zh-CN"/>
            </a:fld>
            <a:endParaRPr lang="en-US" altLang="zh-CN"/>
          </a:p>
        </p:txBody>
      </p:sp>
      <p:pic>
        <p:nvPicPr>
          <p:cNvPr id="54276" name="Picture 4"/>
          <p:cNvPicPr>
            <a:picLocks noGrp="1" noChangeAspect="1" noChangeArrowheads="1"/>
          </p:cNvPicPr>
          <p:nvPr>
            <p:ph type="title"/>
          </p:nvPr>
        </p:nvPicPr>
        <p:blipFill>
          <a:blip r:embed="rId1" cstate="print"/>
          <a:srcRect/>
          <a:stretch>
            <a:fillRect/>
          </a:stretch>
        </p:blipFill>
        <p:spPr>
          <a:xfrm>
            <a:off x="539750" y="981075"/>
            <a:ext cx="3455988" cy="3349625"/>
          </a:xfrm>
          <a:noFill/>
        </p:spPr>
      </p:pic>
      <p:sp>
        <p:nvSpPr>
          <p:cNvPr id="54277" name="Text Box 6"/>
          <p:cNvSpPr txBox="1">
            <a:spLocks noChangeArrowheads="1"/>
          </p:cNvSpPr>
          <p:nvPr/>
        </p:nvSpPr>
        <p:spPr bwMode="auto">
          <a:xfrm>
            <a:off x="684213" y="4652963"/>
            <a:ext cx="3743325" cy="366712"/>
          </a:xfrm>
          <a:prstGeom prst="rect">
            <a:avLst/>
          </a:prstGeom>
          <a:noFill/>
          <a:ln w="9525">
            <a:noFill/>
            <a:miter lim="800000"/>
          </a:ln>
        </p:spPr>
        <p:txBody>
          <a:bodyPr>
            <a:spAutoFit/>
          </a:bodyPr>
          <a:lstStyle/>
          <a:p>
            <a:pPr>
              <a:spcBef>
                <a:spcPct val="50000"/>
              </a:spcBef>
            </a:pPr>
            <a:endParaRPr lang="zh-CN" altLang="zh-CN"/>
          </a:p>
        </p:txBody>
      </p:sp>
      <p:sp>
        <p:nvSpPr>
          <p:cNvPr id="54278" name="Text Box 7"/>
          <p:cNvSpPr txBox="1">
            <a:spLocks noChangeArrowheads="1"/>
          </p:cNvSpPr>
          <p:nvPr/>
        </p:nvSpPr>
        <p:spPr bwMode="auto">
          <a:xfrm>
            <a:off x="611188" y="4437063"/>
            <a:ext cx="3240087" cy="946150"/>
          </a:xfrm>
          <a:prstGeom prst="rect">
            <a:avLst/>
          </a:prstGeom>
          <a:noFill/>
          <a:ln w="9525">
            <a:noFill/>
            <a:miter lim="800000"/>
          </a:ln>
        </p:spPr>
        <p:txBody>
          <a:bodyPr>
            <a:spAutoFit/>
          </a:bodyPr>
          <a:lstStyle/>
          <a:p>
            <a:pPr algn="ctr">
              <a:spcBef>
                <a:spcPct val="50000"/>
              </a:spcBef>
            </a:pPr>
            <a:r>
              <a:rPr lang="zh-CN" altLang="en-NZ" sz="1600" b="1">
                <a:solidFill>
                  <a:srgbClr val="FFFF00"/>
                </a:solidFill>
                <a:latin typeface="微软简魏碑" pitchFamily="2" charset="-122"/>
                <a:ea typeface="微软简魏碑" pitchFamily="2" charset="-122"/>
              </a:rPr>
              <a:t>具有高折射率纤芯并利用</a:t>
            </a:r>
            <a:r>
              <a:rPr lang="en-US" altLang="zh-CN" sz="1600" b="1">
                <a:solidFill>
                  <a:srgbClr val="FFFF00"/>
                </a:solidFill>
                <a:latin typeface="微软简魏碑" pitchFamily="2" charset="-122"/>
                <a:ea typeface="微软简魏碑" pitchFamily="2" charset="-122"/>
              </a:rPr>
              <a:t>TIR</a:t>
            </a:r>
            <a:r>
              <a:rPr lang="zh-CN" altLang="en-US" sz="1600" b="1">
                <a:solidFill>
                  <a:srgbClr val="FFFF00"/>
                </a:solidFill>
                <a:latin typeface="微软简魏碑" pitchFamily="2" charset="-122"/>
                <a:ea typeface="微软简魏碑" pitchFamily="2" charset="-122"/>
              </a:rPr>
              <a:t>导光的光子晶体光纤（包层中的空气洞按六边形排列）</a:t>
            </a:r>
            <a:r>
              <a:rPr lang="zh-CN" altLang="en-US" sz="2400" b="1">
                <a:solidFill>
                  <a:srgbClr val="FFFF00"/>
                </a:solidFill>
                <a:latin typeface="微软简隶书" pitchFamily="2" charset="-122"/>
                <a:ea typeface="微软简隶书" pitchFamily="2" charset="-122"/>
              </a:rPr>
              <a:t>  </a:t>
            </a:r>
            <a:endParaRPr lang="zh-CN" altLang="en-US" sz="2400" b="1">
              <a:solidFill>
                <a:srgbClr val="FFFF00"/>
              </a:solidFill>
              <a:latin typeface="微软简隶书" pitchFamily="2" charset="-122"/>
              <a:ea typeface="微软简隶书" pitchFamily="2" charset="-122"/>
            </a:endParaRPr>
          </a:p>
        </p:txBody>
      </p:sp>
      <p:pic>
        <p:nvPicPr>
          <p:cNvPr id="54279" name="Picture 8"/>
          <p:cNvPicPr>
            <a:picLocks noGrp="1" noChangeAspect="1" noChangeArrowheads="1"/>
          </p:cNvPicPr>
          <p:nvPr>
            <p:ph type="body" idx="1"/>
          </p:nvPr>
        </p:nvPicPr>
        <p:blipFill>
          <a:blip r:embed="rId2" cstate="print"/>
          <a:srcRect/>
          <a:stretch>
            <a:fillRect/>
          </a:stretch>
        </p:blipFill>
        <p:spPr>
          <a:xfrm>
            <a:off x="4572000" y="908050"/>
            <a:ext cx="3744913" cy="3441700"/>
          </a:xfrm>
          <a:noFill/>
        </p:spPr>
      </p:pic>
      <p:sp>
        <p:nvSpPr>
          <p:cNvPr id="54280" name="Text Box 9"/>
          <p:cNvSpPr txBox="1">
            <a:spLocks noChangeArrowheads="1"/>
          </p:cNvSpPr>
          <p:nvPr/>
        </p:nvSpPr>
        <p:spPr bwMode="auto">
          <a:xfrm>
            <a:off x="4643438" y="4581525"/>
            <a:ext cx="3816350" cy="366713"/>
          </a:xfrm>
          <a:prstGeom prst="rect">
            <a:avLst/>
          </a:prstGeom>
          <a:noFill/>
          <a:ln w="9525">
            <a:noFill/>
            <a:miter lim="800000"/>
          </a:ln>
        </p:spPr>
        <p:txBody>
          <a:bodyPr>
            <a:spAutoFit/>
          </a:bodyPr>
          <a:lstStyle/>
          <a:p>
            <a:pPr>
              <a:spcBef>
                <a:spcPct val="50000"/>
              </a:spcBef>
            </a:pPr>
            <a:r>
              <a:rPr lang="zh-CN" altLang="en-US" b="1">
                <a:solidFill>
                  <a:srgbClr val="FFFF00"/>
                </a:solidFill>
              </a:rPr>
              <a:t>具有蜂窝状空气芯的光子晶体光纤</a:t>
            </a:r>
            <a:endParaRPr lang="zh-CN" altLang="en-US" b="1">
              <a:solidFill>
                <a:srgbClr val="FFFF00"/>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3"/>
          <p:cNvSpPr>
            <a:spLocks noGrp="1"/>
          </p:cNvSpPr>
          <p:nvPr>
            <p:ph type="dt" sz="quarter" idx="10"/>
          </p:nvPr>
        </p:nvSpPr>
        <p:spPr/>
        <p:txBody>
          <a:bodyPr/>
          <a:lstStyle/>
          <a:p>
            <a:pPr>
              <a:defRPr/>
            </a:pPr>
            <a:fld id="{9DA0F3F2-4AC4-4D68-B3A9-93BEF958E650}" type="datetime1">
              <a:rPr lang="zh-CN" altLang="en-US"/>
            </a:fld>
            <a:endParaRPr lang="en-US" altLang="zh-CN"/>
          </a:p>
        </p:txBody>
      </p:sp>
      <p:sp>
        <p:nvSpPr>
          <p:cNvPr id="5" name="灯片编号占位符 5"/>
          <p:cNvSpPr>
            <a:spLocks noGrp="1"/>
          </p:cNvSpPr>
          <p:nvPr>
            <p:ph type="sldNum" sz="quarter" idx="12"/>
          </p:nvPr>
        </p:nvSpPr>
        <p:spPr/>
        <p:txBody>
          <a:bodyPr/>
          <a:lstStyle/>
          <a:p>
            <a:pPr>
              <a:defRPr/>
            </a:pPr>
            <a:fld id="{352165C8-937A-4697-90EA-7FCBCEBBF22F}" type="slidenum">
              <a:rPr lang="en-US" altLang="zh-CN"/>
            </a:fld>
            <a:endParaRPr lang="en-US" altLang="zh-CN"/>
          </a:p>
        </p:txBody>
      </p:sp>
      <p:sp>
        <p:nvSpPr>
          <p:cNvPr id="53252" name="Text Box 2"/>
          <p:cNvSpPr txBox="1">
            <a:spLocks noChangeArrowheads="1"/>
          </p:cNvSpPr>
          <p:nvPr/>
        </p:nvSpPr>
        <p:spPr bwMode="auto">
          <a:xfrm>
            <a:off x="395536" y="1052513"/>
            <a:ext cx="8496944" cy="3969385"/>
          </a:xfrm>
          <a:prstGeom prst="rect">
            <a:avLst/>
          </a:prstGeom>
          <a:noFill/>
          <a:ln w="9525">
            <a:noFill/>
            <a:miter lim="800000"/>
          </a:ln>
        </p:spPr>
        <p:txBody>
          <a:bodyPr wrap="square">
            <a:spAutoFit/>
          </a:bodyPr>
          <a:lstStyle/>
          <a:p>
            <a:pPr eaLnBrk="0" latinLnBrk="0" hangingPunct="0">
              <a:lnSpc>
                <a:spcPct val="150000"/>
              </a:lnSpc>
              <a:spcBef>
                <a:spcPts val="0"/>
              </a:spcBef>
            </a:pPr>
            <a:r>
              <a:rPr lang="en-US" altLang="zh-CN" sz="2400" dirty="0"/>
              <a:t>  </a:t>
            </a:r>
            <a:endParaRPr lang="en-US" altLang="zh-CN" sz="2400" dirty="0"/>
          </a:p>
          <a:p>
            <a:pPr eaLnBrk="0" latinLnBrk="0" hangingPunct="0">
              <a:lnSpc>
                <a:spcPct val="150000"/>
              </a:lnSpc>
              <a:spcBef>
                <a:spcPts val="0"/>
              </a:spcBef>
            </a:pPr>
            <a:r>
              <a:rPr lang="zh-CN" altLang="en-US" sz="2400" dirty="0">
                <a:latin typeface="隶书" panose="02010509060101010101" pitchFamily="49" charset="-122"/>
              </a:rPr>
              <a:t>利用光子晶体的各种性能，可以制做光子晶体的很多器件，如全反射镜、光子晶体的无阈值激光器，光子晶体光波导，偏振器、光放大、光开关、光滤波器等等，以及用于传输的光子晶体光纤，它的目标是每公里</a:t>
            </a:r>
            <a:r>
              <a:rPr lang="en-US" altLang="zh-CN" sz="2400" dirty="0">
                <a:solidFill>
                  <a:srgbClr val="FFFF00"/>
                </a:solidFill>
                <a:latin typeface="隶书" panose="02010509060101010101" pitchFamily="49" charset="-122"/>
              </a:rPr>
              <a:t>0.05dB</a:t>
            </a:r>
            <a:r>
              <a:rPr lang="zh-CN" altLang="en-US" sz="2400" dirty="0">
                <a:latin typeface="隶书" panose="02010509060101010101" pitchFamily="49" charset="-122"/>
              </a:rPr>
              <a:t>，光子晶体在很宽的谱宽范围内具有零色散能力。它所应用的材料同现在的一样，是高纯度的</a:t>
            </a:r>
            <a:r>
              <a:rPr lang="en-US" altLang="zh-CN" sz="2400" dirty="0">
                <a:latin typeface="隶书" panose="02010509060101010101" pitchFamily="49" charset="-122"/>
              </a:rPr>
              <a:t>SiO</a:t>
            </a:r>
            <a:r>
              <a:rPr lang="en-US" altLang="zh-CN" sz="2400" baseline="-25000" dirty="0">
                <a:latin typeface="隶书" panose="02010509060101010101" pitchFamily="49" charset="-122"/>
              </a:rPr>
              <a:t>2</a:t>
            </a:r>
            <a:r>
              <a:rPr lang="zh-CN" altLang="en-US" sz="2400" dirty="0">
                <a:latin typeface="隶书" panose="02010509060101010101" pitchFamily="49" charset="-122"/>
              </a:rPr>
              <a:t>。</a:t>
            </a:r>
            <a:endParaRPr lang="zh-CN" altLang="en-US" sz="2400" dirty="0">
              <a:latin typeface="隶书" panose="02010509060101010101" pitchFamily="49" charset="-122"/>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quarter" idx="10"/>
          </p:nvPr>
        </p:nvSpPr>
        <p:spPr/>
        <p:txBody>
          <a:bodyPr/>
          <a:lstStyle/>
          <a:p>
            <a:pPr>
              <a:defRPr/>
            </a:pPr>
            <a:fld id="{E5E8E98D-B485-4DCA-A8A3-57F4E6C8E343}" type="datetime1">
              <a:rPr lang="zh-CN" altLang="en-US"/>
            </a:fld>
            <a:endParaRPr lang="en-US" altLang="zh-CN" dirty="0"/>
          </a:p>
        </p:txBody>
      </p:sp>
      <p:sp>
        <p:nvSpPr>
          <p:cNvPr id="6" name="灯片编号占位符 5"/>
          <p:cNvSpPr>
            <a:spLocks noGrp="1"/>
          </p:cNvSpPr>
          <p:nvPr>
            <p:ph type="sldNum" sz="quarter" idx="12"/>
          </p:nvPr>
        </p:nvSpPr>
        <p:spPr/>
        <p:txBody>
          <a:bodyPr/>
          <a:lstStyle/>
          <a:p>
            <a:pPr>
              <a:defRPr/>
            </a:pPr>
            <a:fld id="{64011BD7-5212-4151-87B5-8A53DA50246C}" type="slidenum">
              <a:rPr lang="en-US" altLang="zh-CN"/>
            </a:fld>
            <a:endParaRPr lang="en-US" altLang="zh-CN" dirty="0"/>
          </a:p>
        </p:txBody>
      </p:sp>
      <p:sp>
        <p:nvSpPr>
          <p:cNvPr id="121858" name="Rectangle 2"/>
          <p:cNvSpPr>
            <a:spLocks noGrp="1" noChangeArrowheads="1"/>
          </p:cNvSpPr>
          <p:nvPr>
            <p:ph type="title"/>
          </p:nvPr>
        </p:nvSpPr>
        <p:spPr>
          <a:xfrm>
            <a:off x="457200" y="1411923"/>
            <a:ext cx="8229600" cy="487362"/>
          </a:xfrm>
          <a:solidFill>
            <a:schemeClr val="accent2"/>
          </a:solidFill>
        </p:spPr>
        <p:txBody>
          <a:bodyPr/>
          <a:lstStyle/>
          <a:p>
            <a:pPr eaLnBrk="1" hangingPunct="1">
              <a:defRPr/>
            </a:pPr>
            <a:r>
              <a:rPr lang="en-US" altLang="zh-CN" sz="4000" b="1" dirty="0">
                <a:solidFill>
                  <a:srgbClr val="FFFF00"/>
                </a:solidFill>
                <a:cs typeface="Arial" panose="020B0604020202020204" pitchFamily="34" charset="0"/>
                <a:sym typeface="+mn-ea"/>
              </a:rPr>
              <a:t>§</a:t>
            </a:r>
            <a:r>
              <a:rPr lang="en-US" altLang="zh-CN" sz="4000" dirty="0" smtClean="0">
                <a:solidFill>
                  <a:srgbClr val="FFFF00"/>
                </a:solidFill>
                <a:latin typeface="隶书" panose="02010509060101010101" pitchFamily="49" charset="-122"/>
                <a:ea typeface="隶书" panose="02010509060101010101" pitchFamily="49" charset="-122"/>
              </a:rPr>
              <a:t>2.4  </a:t>
            </a:r>
            <a:r>
              <a:rPr lang="zh-CN" altLang="en-US" sz="4000" dirty="0" smtClean="0">
                <a:solidFill>
                  <a:srgbClr val="FFFF00"/>
                </a:solidFill>
                <a:latin typeface="隶书" panose="02010509060101010101" pitchFamily="49" charset="-122"/>
                <a:ea typeface="隶书" panose="02010509060101010101" pitchFamily="49" charset="-122"/>
              </a:rPr>
              <a:t>光电子集成技术</a:t>
            </a:r>
            <a:endParaRPr lang="zh-CN" altLang="en-US" sz="4000" dirty="0" smtClean="0">
              <a:solidFill>
                <a:srgbClr val="FFFF00"/>
              </a:solidFill>
              <a:latin typeface="隶书" panose="02010509060101010101" pitchFamily="49" charset="-122"/>
              <a:ea typeface="隶书" panose="02010509060101010101" pitchFamily="49" charset="-122"/>
            </a:endParaRPr>
          </a:p>
        </p:txBody>
      </p:sp>
      <p:sp>
        <p:nvSpPr>
          <p:cNvPr id="47109" name="Rectangle 3"/>
          <p:cNvSpPr>
            <a:spLocks noGrp="1" noChangeArrowheads="1"/>
          </p:cNvSpPr>
          <p:nvPr>
            <p:ph type="body" idx="1"/>
          </p:nvPr>
        </p:nvSpPr>
        <p:spPr>
          <a:xfrm>
            <a:off x="939165" y="2564765"/>
            <a:ext cx="7265670" cy="1851660"/>
          </a:xfrm>
        </p:spPr>
        <p:txBody>
          <a:bodyPr/>
          <a:lstStyle/>
          <a:p>
            <a:pPr marL="0" indent="0" eaLnBrk="1" hangingPunct="1">
              <a:buNone/>
            </a:pPr>
            <a:r>
              <a:rPr lang="en-US" altLang="zh-CN" dirty="0" smtClean="0">
                <a:solidFill>
                  <a:schemeClr val="tx1"/>
                </a:solidFill>
                <a:latin typeface="隶书" panose="02010509060101010101" pitchFamily="49" charset="-122"/>
                <a:ea typeface="隶书" panose="02010509060101010101" pitchFamily="49" charset="-122"/>
                <a:sym typeface="+mn-ea"/>
              </a:rPr>
              <a:t>2.4.1 </a:t>
            </a:r>
            <a:r>
              <a:rPr lang="zh-CN" altLang="en-US" dirty="0" smtClean="0">
                <a:solidFill>
                  <a:schemeClr val="tx1"/>
                </a:solidFill>
                <a:latin typeface="隶书" panose="02010509060101010101" pitchFamily="49" charset="-122"/>
                <a:ea typeface="隶书" panose="02010509060101010101" pitchFamily="49" charset="-122"/>
              </a:rPr>
              <a:t>概述</a:t>
            </a:r>
            <a:endParaRPr lang="zh-CN" altLang="en-US" dirty="0" smtClean="0">
              <a:solidFill>
                <a:schemeClr val="tx1"/>
              </a:solidFill>
              <a:latin typeface="隶书" panose="02010509060101010101" pitchFamily="49" charset="-122"/>
              <a:ea typeface="隶书" panose="02010509060101010101" pitchFamily="49" charset="-122"/>
            </a:endParaRPr>
          </a:p>
          <a:p>
            <a:pPr marL="0" indent="0" eaLnBrk="1" hangingPunct="1">
              <a:buNone/>
            </a:pPr>
            <a:r>
              <a:rPr lang="en-US" altLang="zh-CN" dirty="0" smtClean="0">
                <a:solidFill>
                  <a:schemeClr val="tx1"/>
                </a:solidFill>
                <a:latin typeface="隶书" panose="02010509060101010101" pitchFamily="49" charset="-122"/>
                <a:ea typeface="隶书" panose="02010509060101010101" pitchFamily="49" charset="-122"/>
                <a:sym typeface="+mn-ea"/>
              </a:rPr>
              <a:t>2.4.2 </a:t>
            </a:r>
            <a:r>
              <a:rPr lang="zh-CN" dirty="0" smtClean="0">
                <a:solidFill>
                  <a:schemeClr val="tx1"/>
                </a:solidFill>
                <a:latin typeface="隶书" panose="02010509060101010101" pitchFamily="49" charset="-122"/>
                <a:ea typeface="隶书" panose="02010509060101010101" pitchFamily="49" charset="-122"/>
              </a:rPr>
              <a:t>当前光电子</a:t>
            </a:r>
            <a:r>
              <a:rPr lang="zh-CN" dirty="0" smtClean="0">
                <a:latin typeface="隶书" panose="02010509060101010101" pitchFamily="49" charset="-122"/>
                <a:ea typeface="隶书" panose="02010509060101010101" pitchFamily="49" charset="-122"/>
                <a:sym typeface="+mn-ea"/>
              </a:rPr>
              <a:t>技术</a:t>
            </a:r>
            <a:r>
              <a:rPr lang="zh-CN" dirty="0" smtClean="0">
                <a:solidFill>
                  <a:schemeClr val="tx1"/>
                </a:solidFill>
                <a:latin typeface="隶书" panose="02010509060101010101" pitchFamily="49" charset="-122"/>
                <a:ea typeface="隶书" panose="02010509060101010101" pitchFamily="49" charset="-122"/>
              </a:rPr>
              <a:t>的三个基础</a:t>
            </a:r>
            <a:endParaRPr lang="en-US" altLang="zh-CN" dirty="0" smtClean="0">
              <a:solidFill>
                <a:schemeClr val="tx1"/>
              </a:solidFill>
              <a:latin typeface="隶书" panose="02010509060101010101" pitchFamily="49" charset="-122"/>
              <a:ea typeface="隶书" panose="02010509060101010101" pitchFamily="49" charset="-122"/>
            </a:endParaRPr>
          </a:p>
          <a:p>
            <a:pPr marL="0" indent="0" eaLnBrk="1" hangingPunct="1">
              <a:buNone/>
            </a:pPr>
            <a:r>
              <a:rPr lang="en-US" altLang="zh-CN" dirty="0" smtClean="0">
                <a:solidFill>
                  <a:schemeClr val="tx1"/>
                </a:solidFill>
                <a:latin typeface="隶书" panose="02010509060101010101" pitchFamily="49" charset="-122"/>
                <a:ea typeface="隶书" panose="02010509060101010101" pitchFamily="49" charset="-122"/>
                <a:sym typeface="+mn-ea"/>
              </a:rPr>
              <a:t>2.4.3 </a:t>
            </a:r>
            <a:r>
              <a:rPr lang="zh-CN" altLang="en-US" dirty="0" smtClean="0">
                <a:solidFill>
                  <a:schemeClr val="tx1"/>
                </a:solidFill>
                <a:latin typeface="隶书" panose="02010509060101010101" pitchFamily="49" charset="-122"/>
                <a:ea typeface="隶书" panose="02010509060101010101" pitchFamily="49" charset="-122"/>
              </a:rPr>
              <a:t>光电子集成器件</a:t>
            </a:r>
            <a:endParaRPr lang="zh-CN" altLang="en-US" dirty="0" smtClean="0">
              <a:solidFill>
                <a:schemeClr val="tx1"/>
              </a:solidFill>
              <a:latin typeface="隶书" panose="02010509060101010101" pitchFamily="49" charset="-122"/>
              <a:ea typeface="隶书" panose="02010509060101010101" pitchFamily="49" charset="-122"/>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ChangeArrowheads="1"/>
          </p:cNvSpPr>
          <p:nvPr/>
        </p:nvSpPr>
        <p:spPr bwMode="auto">
          <a:xfrm>
            <a:off x="0" y="914400"/>
            <a:ext cx="9142413" cy="133350"/>
          </a:xfrm>
          <a:prstGeom prst="rect">
            <a:avLst/>
          </a:prstGeom>
          <a:gradFill rotWithShape="0">
            <a:gsLst>
              <a:gs pos="0">
                <a:srgbClr val="47B247"/>
              </a:gs>
              <a:gs pos="50000">
                <a:srgbClr val="66FF66"/>
              </a:gs>
              <a:gs pos="100000">
                <a:srgbClr val="47B247"/>
              </a:gs>
            </a:gsLst>
            <a:lin ang="0" scaled="1"/>
          </a:gradFill>
          <a:ln w="9525">
            <a:noFill/>
            <a:miter lim="800000"/>
          </a:ln>
        </p:spPr>
        <p:txBody>
          <a:bodyPr wrap="none" anchor="ctr"/>
          <a:lstStyle/>
          <a:p>
            <a:pPr algn="ctr" eaLnBrk="0" hangingPunct="0"/>
            <a:endParaRPr kumimoji="1" lang="zh-CN" altLang="zh-CN" sz="2400">
              <a:solidFill>
                <a:srgbClr val="000000"/>
              </a:solidFill>
              <a:latin typeface="Times New Roman" panose="02020603050405020304" pitchFamily="18" charset="0"/>
              <a:ea typeface="宋体" panose="02010600030101010101" pitchFamily="2" charset="-122"/>
            </a:endParaRPr>
          </a:p>
        </p:txBody>
      </p:sp>
      <p:sp>
        <p:nvSpPr>
          <p:cNvPr id="54275" name="Text Box 3"/>
          <p:cNvSpPr txBox="1">
            <a:spLocks noChangeArrowheads="1"/>
          </p:cNvSpPr>
          <p:nvPr/>
        </p:nvSpPr>
        <p:spPr bwMode="auto">
          <a:xfrm>
            <a:off x="2286000" y="0"/>
            <a:ext cx="5257800" cy="762000"/>
          </a:xfrm>
          <a:prstGeom prst="rect">
            <a:avLst/>
          </a:prstGeom>
          <a:noFill/>
          <a:ln w="9525">
            <a:noFill/>
            <a:miter lim="800000"/>
          </a:ln>
          <a:effectLst/>
        </p:spPr>
        <p:txBody>
          <a:bodyPr>
            <a:spAutoFit/>
          </a:bodyPr>
          <a:lstStyle/>
          <a:p>
            <a:pPr eaLnBrk="0" hangingPunct="0">
              <a:spcBef>
                <a:spcPct val="50000"/>
              </a:spcBef>
              <a:defRPr/>
            </a:pPr>
            <a:r>
              <a:rPr kumimoji="1" lang="zh-CN" altLang="en-US" sz="4400" b="1">
                <a:solidFill>
                  <a:srgbClr val="3333FF"/>
                </a:solidFill>
                <a:effectLst>
                  <a:outerShdw blurRad="38100" dist="38100" dir="2700000" algn="tl">
                    <a:srgbClr val="000000"/>
                  </a:outerShdw>
                </a:effectLst>
                <a:latin typeface="宋体" panose="02010600030101010101" pitchFamily="2" charset="-122"/>
                <a:ea typeface="宋体" panose="02010600030101010101" pitchFamily="2" charset="-122"/>
              </a:rPr>
              <a:t>光子晶体的发展进程</a:t>
            </a:r>
            <a:endParaRPr kumimoji="1" lang="zh-CN" altLang="en-US" sz="4400" b="1">
              <a:solidFill>
                <a:srgbClr val="3333FF"/>
              </a:solidFill>
              <a:latin typeface="宋体" panose="02010600030101010101" pitchFamily="2" charset="-122"/>
              <a:ea typeface="宋体" panose="02010600030101010101" pitchFamily="2" charset="-122"/>
            </a:endParaRPr>
          </a:p>
        </p:txBody>
      </p:sp>
      <p:grpSp>
        <p:nvGrpSpPr>
          <p:cNvPr id="55300" name="Group 4"/>
          <p:cNvGrpSpPr/>
          <p:nvPr/>
        </p:nvGrpSpPr>
        <p:grpSpPr bwMode="auto">
          <a:xfrm>
            <a:off x="609600" y="1219200"/>
            <a:ext cx="5105400" cy="1190625"/>
            <a:chOff x="384" y="768"/>
            <a:chExt cx="3216" cy="750"/>
          </a:xfrm>
        </p:grpSpPr>
        <p:sp>
          <p:nvSpPr>
            <p:cNvPr id="55323" name="Rectangle 5"/>
            <p:cNvSpPr>
              <a:spLocks noChangeArrowheads="1"/>
            </p:cNvSpPr>
            <p:nvPr/>
          </p:nvSpPr>
          <p:spPr bwMode="auto">
            <a:xfrm>
              <a:off x="384" y="768"/>
              <a:ext cx="2503" cy="250"/>
            </a:xfrm>
            <a:prstGeom prst="rect">
              <a:avLst/>
            </a:prstGeom>
            <a:noFill/>
            <a:ln w="9525">
              <a:noFill/>
              <a:miter lim="800000"/>
            </a:ln>
          </p:spPr>
          <p:txBody>
            <a:bodyPr wrap="none">
              <a:spAutoFit/>
            </a:bodyPr>
            <a:lstStyle/>
            <a:p>
              <a:pPr eaLnBrk="0" hangingPunct="0"/>
              <a:r>
                <a:rPr kumimoji="1" lang="en-US" altLang="zh-CN" sz="2000" b="1">
                  <a:solidFill>
                    <a:srgbClr val="FF3300"/>
                  </a:solidFill>
                  <a:latin typeface="Times New Roman" panose="02020603050405020304" pitchFamily="18" charset="0"/>
                  <a:ea typeface="宋体" panose="02010600030101010101" pitchFamily="2" charset="-122"/>
                  <a:sym typeface="Wingdings" panose="05000000000000000000" pitchFamily="2" charset="2"/>
                </a:rPr>
                <a:t></a:t>
              </a:r>
              <a:r>
                <a:rPr kumimoji="1" lang="en-US" altLang="zh-CN" sz="2000">
                  <a:solidFill>
                    <a:srgbClr val="FF3300"/>
                  </a:solidFill>
                  <a:latin typeface="Times New Roman" panose="02020603050405020304" pitchFamily="18" charset="0"/>
                  <a:ea typeface="宋体" panose="02010600030101010101" pitchFamily="2" charset="-122"/>
                </a:rPr>
                <a:t> </a:t>
              </a:r>
              <a:r>
                <a:rPr kumimoji="1" lang="en-US" altLang="zh-CN" sz="2000" b="1">
                  <a:solidFill>
                    <a:srgbClr val="FF3300"/>
                  </a:solidFill>
                  <a:latin typeface="Times New Roman" panose="02020603050405020304" pitchFamily="18" charset="0"/>
                  <a:ea typeface="宋体" panose="02010600030101010101" pitchFamily="2" charset="-122"/>
                </a:rPr>
                <a:t>1987</a:t>
              </a:r>
              <a:r>
                <a:rPr kumimoji="1" lang="zh-CN" altLang="en-US" sz="2000" b="1">
                  <a:solidFill>
                    <a:srgbClr val="FF3300"/>
                  </a:solidFill>
                  <a:latin typeface="Times New Roman" panose="02020603050405020304" pitchFamily="18" charset="0"/>
                  <a:ea typeface="宋体" panose="02010600030101010101" pitchFamily="2" charset="-122"/>
                </a:rPr>
                <a:t>年提出光子带隙</a:t>
              </a:r>
              <a:r>
                <a:rPr kumimoji="1" lang="en-US" altLang="zh-CN" sz="2000" b="1">
                  <a:solidFill>
                    <a:srgbClr val="FF3300"/>
                  </a:solidFill>
                  <a:latin typeface="Times New Roman" panose="02020603050405020304" pitchFamily="18" charset="0"/>
                  <a:ea typeface="宋体" panose="02010600030101010101" pitchFamily="2" charset="-122"/>
                </a:rPr>
                <a:t>(PBG)</a:t>
              </a:r>
              <a:r>
                <a:rPr kumimoji="1" lang="zh-CN" altLang="en-US" sz="2000" b="1">
                  <a:solidFill>
                    <a:srgbClr val="FF3300"/>
                  </a:solidFill>
                  <a:latin typeface="Times New Roman" panose="02020603050405020304" pitchFamily="18" charset="0"/>
                  <a:ea typeface="宋体" panose="02010600030101010101" pitchFamily="2" charset="-122"/>
                </a:rPr>
                <a:t>概念</a:t>
              </a:r>
              <a:endParaRPr kumimoji="1" lang="zh-CN" altLang="en-US" sz="2000" b="1">
                <a:solidFill>
                  <a:srgbClr val="FF3300"/>
                </a:solidFill>
                <a:latin typeface="Times New Roman" panose="02020603050405020304" pitchFamily="18" charset="0"/>
                <a:ea typeface="宋体" panose="02010600030101010101" pitchFamily="2" charset="-122"/>
              </a:endParaRPr>
            </a:p>
          </p:txBody>
        </p:sp>
        <p:sp>
          <p:nvSpPr>
            <p:cNvPr id="55324" name="Text Box 6"/>
            <p:cNvSpPr txBox="1">
              <a:spLocks noChangeArrowheads="1"/>
            </p:cNvSpPr>
            <p:nvPr/>
          </p:nvSpPr>
          <p:spPr bwMode="auto">
            <a:xfrm>
              <a:off x="384" y="1056"/>
              <a:ext cx="3216" cy="462"/>
            </a:xfrm>
            <a:prstGeom prst="rect">
              <a:avLst/>
            </a:prstGeom>
            <a:noFill/>
            <a:ln w="9525">
              <a:noFill/>
              <a:miter lim="800000"/>
            </a:ln>
          </p:spPr>
          <p:txBody>
            <a:bodyPr>
              <a:spAutoFit/>
            </a:bodyPr>
            <a:lstStyle/>
            <a:p>
              <a:pPr eaLnBrk="0" hangingPunct="0">
                <a:lnSpc>
                  <a:spcPct val="80000"/>
                </a:lnSpc>
                <a:spcBef>
                  <a:spcPct val="50000"/>
                </a:spcBef>
                <a:buFont typeface="Wingdings" panose="05000000000000000000" pitchFamily="2" charset="2"/>
                <a:buNone/>
              </a:pPr>
              <a:r>
                <a:rPr kumimoji="1" lang="en-US" altLang="zh-CN" sz="2000" b="1">
                  <a:solidFill>
                    <a:srgbClr val="3333FF"/>
                  </a:solidFill>
                  <a:latin typeface="Times New Roman" panose="02020603050405020304" pitchFamily="18" charset="0"/>
                  <a:ea typeface="宋体" panose="02010600030101010101" pitchFamily="2" charset="-122"/>
                  <a:sym typeface="Wingdings" panose="05000000000000000000" pitchFamily="2" charset="2"/>
                </a:rPr>
                <a:t></a:t>
              </a:r>
              <a:r>
                <a:rPr kumimoji="1" lang="en-US" altLang="zh-CN" sz="2000" b="1">
                  <a:solidFill>
                    <a:srgbClr val="0066FF"/>
                  </a:solidFill>
                  <a:latin typeface="Times New Roman" panose="02020603050405020304" pitchFamily="18" charset="0"/>
                  <a:ea typeface="宋体" panose="02010600030101010101" pitchFamily="2" charset="-122"/>
                  <a:sym typeface="Wingdings" panose="05000000000000000000" pitchFamily="2" charset="2"/>
                </a:rPr>
                <a:t> </a:t>
              </a:r>
              <a:r>
                <a:rPr kumimoji="1" lang="en-US" altLang="zh-CN" sz="2000" b="1">
                  <a:solidFill>
                    <a:srgbClr val="3333FF"/>
                  </a:solidFill>
                  <a:latin typeface="Times New Roman" panose="02020603050405020304" pitchFamily="18" charset="0"/>
                  <a:ea typeface="宋体" panose="02010600030101010101" pitchFamily="2" charset="-122"/>
                  <a:sym typeface="Wingdings" panose="05000000000000000000" pitchFamily="2" charset="2"/>
                </a:rPr>
                <a:t>1990</a:t>
              </a:r>
              <a:r>
                <a:rPr kumimoji="1" lang="zh-CN" altLang="en-US" sz="2000" b="1">
                  <a:solidFill>
                    <a:srgbClr val="3333FF"/>
                  </a:solidFill>
                  <a:latin typeface="Times New Roman" panose="02020603050405020304" pitchFamily="18" charset="0"/>
                  <a:ea typeface="宋体" panose="02010600030101010101" pitchFamily="2" charset="-122"/>
                  <a:sym typeface="Wingdings" panose="05000000000000000000" pitchFamily="2" charset="2"/>
                </a:rPr>
                <a:t>年</a:t>
              </a:r>
              <a:r>
                <a:rPr kumimoji="1" lang="en-US" altLang="zh-CN" sz="2000" b="1">
                  <a:solidFill>
                    <a:srgbClr val="3333FF"/>
                  </a:solidFill>
                  <a:latin typeface="Times New Roman" panose="02020603050405020304" pitchFamily="18" charset="0"/>
                  <a:ea typeface="宋体" panose="02010600030101010101" pitchFamily="2" charset="-122"/>
                  <a:sym typeface="Wingdings" panose="05000000000000000000" pitchFamily="2" charset="2"/>
                </a:rPr>
                <a:t>PBG</a:t>
              </a:r>
              <a:r>
                <a:rPr kumimoji="1" lang="zh-CN" altLang="en-US" sz="2000" b="1">
                  <a:solidFill>
                    <a:srgbClr val="3333FF"/>
                  </a:solidFill>
                  <a:latin typeface="Times New Roman" panose="02020603050405020304" pitchFamily="18" charset="0"/>
                  <a:ea typeface="宋体" panose="02010600030101010101" pitchFamily="2" charset="-122"/>
                  <a:sym typeface="Wingdings" panose="05000000000000000000" pitchFamily="2" charset="2"/>
                </a:rPr>
                <a:t>计算机论证</a:t>
              </a:r>
              <a:endParaRPr kumimoji="1" lang="zh-CN" altLang="en-US" sz="2000" b="1">
                <a:solidFill>
                  <a:srgbClr val="3333FF"/>
                </a:solidFill>
                <a:latin typeface="Times New Roman" panose="02020603050405020304" pitchFamily="18" charset="0"/>
                <a:ea typeface="宋体" panose="02010600030101010101" pitchFamily="2" charset="-122"/>
                <a:sym typeface="Wingdings" panose="05000000000000000000" pitchFamily="2" charset="2"/>
              </a:endParaRPr>
            </a:p>
            <a:p>
              <a:pPr eaLnBrk="0" hangingPunct="0">
                <a:lnSpc>
                  <a:spcPct val="80000"/>
                </a:lnSpc>
                <a:spcBef>
                  <a:spcPct val="50000"/>
                </a:spcBef>
                <a:buFont typeface="Wingdings" panose="05000000000000000000" pitchFamily="2" charset="2"/>
                <a:buNone/>
              </a:pPr>
              <a:r>
                <a:rPr kumimoji="1" lang="zh-CN" altLang="en-US" sz="2000" b="1">
                  <a:solidFill>
                    <a:srgbClr val="3333FF"/>
                  </a:solidFill>
                  <a:latin typeface="Times New Roman" panose="02020603050405020304" pitchFamily="18" charset="0"/>
                  <a:ea typeface="宋体" panose="02010600030101010101" pitchFamily="2" charset="-122"/>
                  <a:sym typeface="Wingdings" panose="05000000000000000000" pitchFamily="2" charset="2"/>
                </a:rPr>
                <a:t> </a:t>
              </a:r>
              <a:r>
                <a:rPr kumimoji="1" lang="en-US" altLang="zh-CN" sz="2000" b="1">
                  <a:solidFill>
                    <a:srgbClr val="3333FF"/>
                  </a:solidFill>
                  <a:latin typeface="Times New Roman" panose="02020603050405020304" pitchFamily="18" charset="0"/>
                  <a:ea typeface="宋体" panose="02010600030101010101" pitchFamily="2" charset="-122"/>
                  <a:sym typeface="Wingdings" panose="05000000000000000000" pitchFamily="2" charset="2"/>
                </a:rPr>
                <a:t>1991</a:t>
              </a:r>
              <a:r>
                <a:rPr kumimoji="1" lang="zh-CN" altLang="en-US" sz="2000" b="1">
                  <a:solidFill>
                    <a:srgbClr val="3333FF"/>
                  </a:solidFill>
                  <a:latin typeface="Times New Roman" panose="02020603050405020304" pitchFamily="18" charset="0"/>
                  <a:ea typeface="宋体" panose="02010600030101010101" pitchFamily="2" charset="-122"/>
                  <a:sym typeface="Wingdings" panose="05000000000000000000" pitchFamily="2" charset="2"/>
                </a:rPr>
                <a:t>年微波</a:t>
              </a:r>
              <a:r>
                <a:rPr kumimoji="1" lang="en-US" altLang="zh-CN" sz="2000" b="1">
                  <a:solidFill>
                    <a:srgbClr val="3333FF"/>
                  </a:solidFill>
                  <a:latin typeface="Times New Roman" panose="02020603050405020304" pitchFamily="18" charset="0"/>
                  <a:ea typeface="宋体" panose="02010600030101010101" pitchFamily="2" charset="-122"/>
                  <a:sym typeface="Wingdings" panose="05000000000000000000" pitchFamily="2" charset="2"/>
                </a:rPr>
                <a:t>PBG</a:t>
              </a:r>
              <a:r>
                <a:rPr kumimoji="1" lang="zh-CN" altLang="en-US" sz="2000" b="1">
                  <a:solidFill>
                    <a:srgbClr val="3333FF"/>
                  </a:solidFill>
                  <a:latin typeface="Times New Roman" panose="02020603050405020304" pitchFamily="18" charset="0"/>
                  <a:ea typeface="宋体" panose="02010600030101010101" pitchFamily="2" charset="-122"/>
                  <a:sym typeface="Wingdings" panose="05000000000000000000" pitchFamily="2" charset="2"/>
                </a:rPr>
                <a:t>实验论证</a:t>
              </a:r>
              <a:endParaRPr kumimoji="1" lang="zh-CN" altLang="en-US" sz="2000" b="1">
                <a:solidFill>
                  <a:srgbClr val="0000FF"/>
                </a:solidFill>
                <a:latin typeface="Times New Roman" panose="02020603050405020304" pitchFamily="18" charset="0"/>
                <a:ea typeface="宋体" panose="02010600030101010101" pitchFamily="2" charset="-122"/>
              </a:endParaRPr>
            </a:p>
          </p:txBody>
        </p:sp>
      </p:grpSp>
      <p:grpSp>
        <p:nvGrpSpPr>
          <p:cNvPr id="3" name="Group 7"/>
          <p:cNvGrpSpPr/>
          <p:nvPr/>
        </p:nvGrpSpPr>
        <p:grpSpPr bwMode="auto">
          <a:xfrm>
            <a:off x="609600" y="1316038"/>
            <a:ext cx="7891463" cy="3021012"/>
            <a:chOff x="384" y="829"/>
            <a:chExt cx="4971" cy="1903"/>
          </a:xfrm>
        </p:grpSpPr>
        <p:pic>
          <p:nvPicPr>
            <p:cNvPr id="55318" name="Picture 8" descr="9b"/>
            <p:cNvPicPr>
              <a:picLocks noChangeAspect="1" noChangeArrowheads="1"/>
            </p:cNvPicPr>
            <p:nvPr/>
          </p:nvPicPr>
          <p:blipFill>
            <a:blip r:embed="rId1" cstate="print"/>
            <a:srcRect/>
            <a:stretch>
              <a:fillRect/>
            </a:stretch>
          </p:blipFill>
          <p:spPr bwMode="auto">
            <a:xfrm>
              <a:off x="3832" y="1745"/>
              <a:ext cx="1352" cy="987"/>
            </a:xfrm>
            <a:prstGeom prst="rect">
              <a:avLst/>
            </a:prstGeom>
            <a:noFill/>
            <a:ln w="9525">
              <a:noFill/>
              <a:miter lim="800000"/>
              <a:headEnd/>
              <a:tailEnd/>
            </a:ln>
          </p:spPr>
        </p:pic>
        <p:sp>
          <p:nvSpPr>
            <p:cNvPr id="55319" name="Line 9"/>
            <p:cNvSpPr>
              <a:spLocks noChangeShapeType="1"/>
            </p:cNvSpPr>
            <p:nvPr/>
          </p:nvSpPr>
          <p:spPr bwMode="auto">
            <a:xfrm>
              <a:off x="2832" y="2130"/>
              <a:ext cx="1296" cy="0"/>
            </a:xfrm>
            <a:prstGeom prst="line">
              <a:avLst/>
            </a:prstGeom>
            <a:noFill/>
            <a:ln w="9525">
              <a:solidFill>
                <a:srgbClr val="FF0000"/>
              </a:solidFill>
              <a:round/>
              <a:tailEnd type="stealth" w="med" len="med"/>
            </a:ln>
          </p:spPr>
          <p:txBody>
            <a:bodyPr wrap="none" anchor="ctr"/>
            <a:lstStyle/>
            <a:p>
              <a:endParaRPr lang="zh-CN" altLang="en-US"/>
            </a:p>
          </p:txBody>
        </p:sp>
        <p:sp>
          <p:nvSpPr>
            <p:cNvPr id="55320" name="Rectangle 10"/>
            <p:cNvSpPr>
              <a:spLocks noChangeArrowheads="1"/>
            </p:cNvSpPr>
            <p:nvPr/>
          </p:nvSpPr>
          <p:spPr bwMode="auto">
            <a:xfrm>
              <a:off x="384" y="1786"/>
              <a:ext cx="2472" cy="462"/>
            </a:xfrm>
            <a:prstGeom prst="rect">
              <a:avLst/>
            </a:prstGeom>
            <a:noFill/>
            <a:ln w="9525">
              <a:noFill/>
              <a:miter lim="800000"/>
            </a:ln>
          </p:spPr>
          <p:txBody>
            <a:bodyPr wrap="none">
              <a:spAutoFit/>
            </a:bodyPr>
            <a:lstStyle/>
            <a:p>
              <a:pPr eaLnBrk="0" hangingPunct="0">
                <a:lnSpc>
                  <a:spcPct val="80000"/>
                </a:lnSpc>
                <a:spcBef>
                  <a:spcPct val="50000"/>
                </a:spcBef>
                <a:buFont typeface="Wingdings" panose="05000000000000000000" pitchFamily="2" charset="2"/>
                <a:buNone/>
              </a:pPr>
              <a:r>
                <a:rPr kumimoji="1" lang="en-US" altLang="zh-CN" sz="2000" b="1">
                  <a:solidFill>
                    <a:srgbClr val="FF3300"/>
                  </a:solidFill>
                  <a:latin typeface="Times New Roman" panose="02020603050405020304" pitchFamily="18" charset="0"/>
                  <a:ea typeface="宋体" panose="02010600030101010101" pitchFamily="2" charset="-122"/>
                  <a:sym typeface="Wingdings" panose="05000000000000000000" pitchFamily="2" charset="2"/>
                </a:rPr>
                <a:t></a:t>
              </a:r>
              <a:r>
                <a:rPr kumimoji="1" lang="en-US" altLang="zh-CN" sz="2000" b="1">
                  <a:solidFill>
                    <a:srgbClr val="FF3300"/>
                  </a:solidFill>
                  <a:latin typeface="Times New Roman" panose="02020603050405020304" pitchFamily="18" charset="0"/>
                  <a:ea typeface="宋体" panose="02010600030101010101" pitchFamily="2" charset="-122"/>
                </a:rPr>
                <a:t> 1996</a:t>
              </a:r>
              <a:r>
                <a:rPr kumimoji="1" lang="zh-CN" altLang="en-US" sz="2000" b="1">
                  <a:solidFill>
                    <a:srgbClr val="FF3300"/>
                  </a:solidFill>
                  <a:latin typeface="Times New Roman" panose="02020603050405020304" pitchFamily="18" charset="0"/>
                  <a:ea typeface="宋体" panose="02010600030101010101" pitchFamily="2" charset="-122"/>
                </a:rPr>
                <a:t>年</a:t>
              </a:r>
              <a:r>
                <a:rPr kumimoji="1" lang="zh-CN" altLang="en-US" sz="2000" b="1">
                  <a:solidFill>
                    <a:srgbClr val="FF3300"/>
                  </a:solidFill>
                  <a:latin typeface="宋体" panose="02010600030101010101" pitchFamily="2" charset="-122"/>
                  <a:ea typeface="宋体" panose="02010600030101010101" pitchFamily="2" charset="-122"/>
                </a:rPr>
                <a:t>第一根</a:t>
              </a:r>
              <a:r>
                <a:rPr kumimoji="1" lang="en-US" altLang="zh-CN" sz="2000" b="1">
                  <a:solidFill>
                    <a:srgbClr val="FF3300"/>
                  </a:solidFill>
                  <a:latin typeface="宋体" panose="02010600030101010101" pitchFamily="2" charset="-122"/>
                  <a:ea typeface="宋体" panose="02010600030101010101" pitchFamily="2" charset="-122"/>
                </a:rPr>
                <a:t>TIR</a:t>
              </a:r>
              <a:r>
                <a:rPr kumimoji="1" lang="zh-CN" altLang="en-US" sz="2000" b="1">
                  <a:solidFill>
                    <a:srgbClr val="FF3300"/>
                  </a:solidFill>
                  <a:latin typeface="宋体" panose="02010600030101010101" pitchFamily="2" charset="-122"/>
                  <a:ea typeface="宋体" panose="02010600030101010101" pitchFamily="2" charset="-122"/>
                </a:rPr>
                <a:t>光子晶体光纤</a:t>
              </a:r>
              <a:endParaRPr kumimoji="1" lang="zh-CN" altLang="en-US" sz="2000" b="1">
                <a:solidFill>
                  <a:srgbClr val="FF3300"/>
                </a:solidFill>
                <a:latin typeface="宋体" panose="02010600030101010101" pitchFamily="2" charset="-122"/>
                <a:ea typeface="宋体" panose="02010600030101010101" pitchFamily="2" charset="-122"/>
              </a:endParaRPr>
            </a:p>
            <a:p>
              <a:pPr eaLnBrk="0" hangingPunct="0">
                <a:lnSpc>
                  <a:spcPct val="80000"/>
                </a:lnSpc>
                <a:spcBef>
                  <a:spcPct val="50000"/>
                </a:spcBef>
                <a:buFont typeface="Wingdings" panose="05000000000000000000" pitchFamily="2" charset="2"/>
                <a:buNone/>
              </a:pPr>
              <a:r>
                <a:rPr kumimoji="1" lang="zh-CN" altLang="en-US" sz="2000" b="1">
                  <a:solidFill>
                    <a:srgbClr val="FF3300"/>
                  </a:solidFill>
                  <a:latin typeface="Times New Roman" panose="02020603050405020304" pitchFamily="18" charset="0"/>
                  <a:ea typeface="宋体" panose="02010600030101010101" pitchFamily="2" charset="-122"/>
                  <a:sym typeface="Wingdings" panose="05000000000000000000" pitchFamily="2" charset="2"/>
                </a:rPr>
                <a:t> </a:t>
              </a:r>
              <a:r>
                <a:rPr kumimoji="1" lang="en-US" altLang="zh-CN" sz="2000" b="1">
                  <a:solidFill>
                    <a:srgbClr val="FF3300"/>
                  </a:solidFill>
                  <a:latin typeface="Times New Roman" panose="02020603050405020304" pitchFamily="18" charset="0"/>
                  <a:ea typeface="宋体" panose="02010600030101010101" pitchFamily="2" charset="-122"/>
                </a:rPr>
                <a:t>1997</a:t>
              </a:r>
              <a:r>
                <a:rPr kumimoji="1" lang="zh-CN" altLang="en-US" sz="2000" b="1">
                  <a:solidFill>
                    <a:srgbClr val="FF3300"/>
                  </a:solidFill>
                  <a:latin typeface="宋体" panose="02010600030101010101" pitchFamily="2" charset="-122"/>
                  <a:ea typeface="宋体" panose="02010600030101010101" pitchFamily="2" charset="-122"/>
                </a:rPr>
                <a:t>年第一根</a:t>
              </a:r>
              <a:r>
                <a:rPr kumimoji="1" lang="en-US" altLang="zh-CN" sz="2000" b="1">
                  <a:solidFill>
                    <a:srgbClr val="FF3300"/>
                  </a:solidFill>
                  <a:latin typeface="宋体" panose="02010600030101010101" pitchFamily="2" charset="-122"/>
                  <a:ea typeface="宋体" panose="02010600030101010101" pitchFamily="2" charset="-122"/>
                </a:rPr>
                <a:t>PBG</a:t>
              </a:r>
              <a:r>
                <a:rPr kumimoji="1" lang="zh-CN" altLang="en-US" sz="2000" b="1">
                  <a:solidFill>
                    <a:srgbClr val="FF3300"/>
                  </a:solidFill>
                  <a:latin typeface="宋体" panose="02010600030101010101" pitchFamily="2" charset="-122"/>
                  <a:ea typeface="宋体" panose="02010600030101010101" pitchFamily="2" charset="-122"/>
                </a:rPr>
                <a:t>光子晶体光纤</a:t>
              </a:r>
              <a:endParaRPr kumimoji="1" lang="zh-CN" altLang="en-US" sz="2000" b="1">
                <a:solidFill>
                  <a:srgbClr val="FF3300"/>
                </a:solidFill>
                <a:latin typeface="宋体" panose="02010600030101010101" pitchFamily="2" charset="-122"/>
                <a:ea typeface="宋体" panose="02010600030101010101" pitchFamily="2" charset="-122"/>
              </a:endParaRPr>
            </a:p>
          </p:txBody>
        </p:sp>
        <p:sp>
          <p:nvSpPr>
            <p:cNvPr id="55321" name="Freeform 11"/>
            <p:cNvSpPr/>
            <p:nvPr/>
          </p:nvSpPr>
          <p:spPr bwMode="auto">
            <a:xfrm>
              <a:off x="2832" y="1410"/>
              <a:ext cx="1872" cy="480"/>
            </a:xfrm>
            <a:custGeom>
              <a:avLst/>
              <a:gdLst>
                <a:gd name="T0" fmla="*/ 0 w 1584"/>
                <a:gd name="T1" fmla="*/ 480 h 480"/>
                <a:gd name="T2" fmla="*/ 1685 w 1584"/>
                <a:gd name="T3" fmla="*/ 480 h 480"/>
                <a:gd name="T4" fmla="*/ 3089 w 1584"/>
                <a:gd name="T5" fmla="*/ 0 h 480"/>
                <a:gd name="T6" fmla="*/ 0 60000 65536"/>
                <a:gd name="T7" fmla="*/ 0 60000 65536"/>
                <a:gd name="T8" fmla="*/ 0 60000 65536"/>
                <a:gd name="T9" fmla="*/ 0 w 1584"/>
                <a:gd name="T10" fmla="*/ 0 h 480"/>
                <a:gd name="T11" fmla="*/ 1584 w 1584"/>
                <a:gd name="T12" fmla="*/ 480 h 480"/>
              </a:gdLst>
              <a:ahLst/>
              <a:cxnLst>
                <a:cxn ang="T6">
                  <a:pos x="T0" y="T1"/>
                </a:cxn>
                <a:cxn ang="T7">
                  <a:pos x="T2" y="T3"/>
                </a:cxn>
                <a:cxn ang="T8">
                  <a:pos x="T4" y="T5"/>
                </a:cxn>
              </a:cxnLst>
              <a:rect l="T9" t="T10" r="T11" b="T12"/>
              <a:pathLst>
                <a:path w="1584" h="480">
                  <a:moveTo>
                    <a:pt x="0" y="480"/>
                  </a:moveTo>
                  <a:lnTo>
                    <a:pt x="864" y="480"/>
                  </a:lnTo>
                  <a:lnTo>
                    <a:pt x="1584" y="0"/>
                  </a:lnTo>
                </a:path>
              </a:pathLst>
            </a:custGeom>
            <a:noFill/>
            <a:ln w="9525">
              <a:solidFill>
                <a:srgbClr val="FF0000"/>
              </a:solidFill>
              <a:round/>
              <a:tailEnd type="stealth" w="med" len="med"/>
            </a:ln>
          </p:spPr>
          <p:txBody>
            <a:bodyPr wrap="none" anchor="ctr"/>
            <a:lstStyle/>
            <a:p>
              <a:endParaRPr lang="zh-CN" altLang="en-US"/>
            </a:p>
          </p:txBody>
        </p:sp>
        <p:pic>
          <p:nvPicPr>
            <p:cNvPr id="55322" name="Picture 12" descr="图片11"/>
            <p:cNvPicPr>
              <a:picLocks noChangeAspect="1" noChangeArrowheads="1"/>
            </p:cNvPicPr>
            <p:nvPr/>
          </p:nvPicPr>
          <p:blipFill>
            <a:blip r:embed="rId2" cstate="print"/>
            <a:srcRect/>
            <a:stretch>
              <a:fillRect/>
            </a:stretch>
          </p:blipFill>
          <p:spPr bwMode="auto">
            <a:xfrm>
              <a:off x="4608" y="829"/>
              <a:ext cx="747" cy="756"/>
            </a:xfrm>
            <a:prstGeom prst="rect">
              <a:avLst/>
            </a:prstGeom>
            <a:noFill/>
            <a:ln w="9525">
              <a:noFill/>
              <a:miter lim="800000"/>
              <a:headEnd/>
              <a:tailEnd/>
            </a:ln>
          </p:spPr>
        </p:pic>
      </p:grpSp>
      <p:grpSp>
        <p:nvGrpSpPr>
          <p:cNvPr id="4" name="Group 13"/>
          <p:cNvGrpSpPr/>
          <p:nvPr/>
        </p:nvGrpSpPr>
        <p:grpSpPr bwMode="auto">
          <a:xfrm>
            <a:off x="762000" y="5486400"/>
            <a:ext cx="4800600" cy="1190625"/>
            <a:chOff x="480" y="3456"/>
            <a:chExt cx="3024" cy="750"/>
          </a:xfrm>
        </p:grpSpPr>
        <p:sp>
          <p:nvSpPr>
            <p:cNvPr id="55316" name="Text Box 14"/>
            <p:cNvSpPr txBox="1">
              <a:spLocks noChangeArrowheads="1"/>
            </p:cNvSpPr>
            <p:nvPr/>
          </p:nvSpPr>
          <p:spPr bwMode="auto">
            <a:xfrm>
              <a:off x="1440" y="3456"/>
              <a:ext cx="864" cy="250"/>
            </a:xfrm>
            <a:prstGeom prst="rect">
              <a:avLst/>
            </a:prstGeom>
            <a:noFill/>
            <a:ln w="9525">
              <a:noFill/>
              <a:miter lim="800000"/>
            </a:ln>
          </p:spPr>
          <p:txBody>
            <a:bodyPr>
              <a:spAutoFit/>
            </a:bodyPr>
            <a:lstStyle/>
            <a:p>
              <a:pPr eaLnBrk="0" hangingPunct="0">
                <a:spcBef>
                  <a:spcPct val="50000"/>
                </a:spcBef>
              </a:pPr>
              <a:r>
                <a:rPr kumimoji="1" lang="en-US" altLang="zh-CN" sz="2000" b="1">
                  <a:solidFill>
                    <a:srgbClr val="FF0000"/>
                  </a:solidFill>
                  <a:latin typeface="Times New Roman" panose="02020603050405020304" pitchFamily="18" charset="0"/>
                  <a:ea typeface="宋体" panose="02010600030101010101" pitchFamily="2" charset="-122"/>
                </a:rPr>
                <a:t>OFC </a:t>
              </a:r>
              <a:r>
                <a:rPr kumimoji="1" lang="zh-CN" altLang="en-US" sz="2000" b="1">
                  <a:solidFill>
                    <a:srgbClr val="FF0000"/>
                  </a:solidFill>
                  <a:latin typeface="Times New Roman" panose="02020603050405020304" pitchFamily="18" charset="0"/>
                  <a:ea typeface="宋体" panose="02010600030101010101" pitchFamily="2" charset="-122"/>
                </a:rPr>
                <a:t>情况</a:t>
              </a:r>
              <a:endParaRPr kumimoji="1" lang="zh-CN" altLang="en-US" sz="2000" b="1">
                <a:solidFill>
                  <a:srgbClr val="FF0000"/>
                </a:solidFill>
                <a:latin typeface="Times New Roman" panose="02020603050405020304" pitchFamily="18" charset="0"/>
                <a:ea typeface="宋体" panose="02010600030101010101" pitchFamily="2" charset="-122"/>
              </a:endParaRPr>
            </a:p>
          </p:txBody>
        </p:sp>
        <p:sp>
          <p:nvSpPr>
            <p:cNvPr id="55317" name="Text Box 15"/>
            <p:cNvSpPr txBox="1">
              <a:spLocks noChangeArrowheads="1"/>
            </p:cNvSpPr>
            <p:nvPr/>
          </p:nvSpPr>
          <p:spPr bwMode="auto">
            <a:xfrm>
              <a:off x="480" y="3744"/>
              <a:ext cx="3024" cy="462"/>
            </a:xfrm>
            <a:prstGeom prst="rect">
              <a:avLst/>
            </a:prstGeom>
            <a:noFill/>
            <a:ln w="9525">
              <a:noFill/>
              <a:miter lim="800000"/>
            </a:ln>
          </p:spPr>
          <p:txBody>
            <a:bodyPr>
              <a:spAutoFit/>
            </a:bodyPr>
            <a:lstStyle/>
            <a:p>
              <a:pPr eaLnBrk="0" hangingPunct="0">
                <a:lnSpc>
                  <a:spcPct val="80000"/>
                </a:lnSpc>
                <a:spcBef>
                  <a:spcPct val="50000"/>
                </a:spcBef>
              </a:pPr>
              <a:r>
                <a:rPr kumimoji="1" lang="zh-CN" altLang="en-US" sz="2000" b="1">
                  <a:solidFill>
                    <a:srgbClr val="333399"/>
                  </a:solidFill>
                  <a:latin typeface="Times New Roman" panose="02020603050405020304" pitchFamily="18" charset="0"/>
                  <a:ea typeface="宋体" panose="02010600030101010101" pitchFamily="2" charset="-122"/>
                </a:rPr>
                <a:t>论文：</a:t>
              </a:r>
              <a:r>
                <a:rPr kumimoji="1" lang="zh-CN" altLang="en-US" sz="2000" b="1">
                  <a:solidFill>
                    <a:srgbClr val="000000"/>
                  </a:solidFill>
                  <a:latin typeface="Times New Roman" panose="02020603050405020304" pitchFamily="18" charset="0"/>
                  <a:ea typeface="宋体" panose="02010600030101010101" pitchFamily="2" charset="-122"/>
                </a:rPr>
                <a:t> </a:t>
              </a:r>
              <a:r>
                <a:rPr kumimoji="1" lang="en-US" altLang="zh-CN" sz="2000" b="1">
                  <a:solidFill>
                    <a:srgbClr val="333399"/>
                  </a:solidFill>
                  <a:latin typeface="Times New Roman" panose="02020603050405020304" pitchFamily="18" charset="0"/>
                  <a:ea typeface="宋体" panose="02010600030101010101" pitchFamily="2" charset="-122"/>
                </a:rPr>
                <a:t>2001 </a:t>
              </a:r>
              <a:r>
                <a:rPr kumimoji="1" lang="zh-CN" altLang="en-US" sz="2000" b="1">
                  <a:solidFill>
                    <a:srgbClr val="333399"/>
                  </a:solidFill>
                  <a:latin typeface="Times New Roman" panose="02020603050405020304" pitchFamily="18" charset="0"/>
                  <a:ea typeface="宋体" panose="02010600030101010101" pitchFamily="2" charset="-122"/>
                </a:rPr>
                <a:t>：</a:t>
              </a:r>
              <a:r>
                <a:rPr kumimoji="1" lang="en-US" altLang="zh-CN" sz="2000" b="1">
                  <a:solidFill>
                    <a:srgbClr val="FF0000"/>
                  </a:solidFill>
                  <a:latin typeface="Times New Roman" panose="02020603050405020304" pitchFamily="18" charset="0"/>
                  <a:ea typeface="宋体" panose="02010600030101010101" pitchFamily="2" charset="-122"/>
                </a:rPr>
                <a:t>6 </a:t>
              </a:r>
              <a:r>
                <a:rPr kumimoji="1" lang="zh-CN" altLang="en-US" sz="2000" b="1">
                  <a:solidFill>
                    <a:srgbClr val="000000"/>
                  </a:solidFill>
                  <a:latin typeface="Times New Roman" panose="02020603050405020304" pitchFamily="18" charset="0"/>
                  <a:ea typeface="宋体" panose="02010600030101010101" pitchFamily="2" charset="-122"/>
                </a:rPr>
                <a:t>，  </a:t>
              </a:r>
              <a:r>
                <a:rPr kumimoji="1" lang="en-US" altLang="zh-CN" sz="2000" b="1">
                  <a:solidFill>
                    <a:srgbClr val="333399"/>
                  </a:solidFill>
                  <a:latin typeface="Times New Roman" panose="02020603050405020304" pitchFamily="18" charset="0"/>
                  <a:ea typeface="宋体" panose="02010600030101010101" pitchFamily="2" charset="-122"/>
                </a:rPr>
                <a:t>2002</a:t>
              </a:r>
              <a:r>
                <a:rPr kumimoji="1" lang="zh-CN" altLang="en-US" sz="2000" b="1">
                  <a:solidFill>
                    <a:srgbClr val="333399"/>
                  </a:solidFill>
                  <a:latin typeface="Times New Roman" panose="02020603050405020304" pitchFamily="18" charset="0"/>
                  <a:ea typeface="宋体" panose="02010600030101010101" pitchFamily="2" charset="-122"/>
                </a:rPr>
                <a:t>：</a:t>
              </a:r>
              <a:r>
                <a:rPr kumimoji="1" lang="en-US" altLang="zh-CN" sz="2000" b="1">
                  <a:solidFill>
                    <a:srgbClr val="FF0000"/>
                  </a:solidFill>
                  <a:latin typeface="Times New Roman" panose="02020603050405020304" pitchFamily="18" charset="0"/>
                  <a:ea typeface="宋体" panose="02010600030101010101" pitchFamily="2" charset="-122"/>
                </a:rPr>
                <a:t>15</a:t>
              </a:r>
              <a:endParaRPr kumimoji="1" lang="en-US" altLang="zh-CN" sz="2000" b="1">
                <a:solidFill>
                  <a:srgbClr val="FF0000"/>
                </a:solidFill>
                <a:latin typeface="Times New Roman" panose="02020603050405020304" pitchFamily="18" charset="0"/>
                <a:ea typeface="宋体" panose="02010600030101010101" pitchFamily="2" charset="-122"/>
              </a:endParaRPr>
            </a:p>
            <a:p>
              <a:pPr eaLnBrk="0" hangingPunct="0">
                <a:lnSpc>
                  <a:spcPct val="80000"/>
                </a:lnSpc>
                <a:spcBef>
                  <a:spcPct val="50000"/>
                </a:spcBef>
              </a:pPr>
              <a:r>
                <a:rPr kumimoji="1" lang="zh-CN" altLang="en-US" sz="2000" b="1">
                  <a:solidFill>
                    <a:srgbClr val="333399"/>
                  </a:solidFill>
                  <a:latin typeface="Times New Roman" panose="02020603050405020304" pitchFamily="18" charset="0"/>
                  <a:ea typeface="宋体" panose="02010600030101010101" pitchFamily="2" charset="-122"/>
                </a:rPr>
                <a:t>国家：</a:t>
              </a:r>
              <a:r>
                <a:rPr kumimoji="1" lang="zh-CN" altLang="en-US" sz="2000" b="1">
                  <a:solidFill>
                    <a:srgbClr val="000000"/>
                  </a:solidFill>
                  <a:latin typeface="Times New Roman" panose="02020603050405020304" pitchFamily="18" charset="0"/>
                  <a:ea typeface="宋体" panose="02010600030101010101" pitchFamily="2" charset="-122"/>
                </a:rPr>
                <a:t> </a:t>
              </a:r>
              <a:r>
                <a:rPr kumimoji="1" lang="en-US" altLang="zh-CN" sz="2000" b="1">
                  <a:solidFill>
                    <a:srgbClr val="333399"/>
                  </a:solidFill>
                  <a:latin typeface="Times New Roman" panose="02020603050405020304" pitchFamily="18" charset="0"/>
                  <a:ea typeface="宋体" panose="02010600030101010101" pitchFamily="2" charset="-122"/>
                </a:rPr>
                <a:t>2001 </a:t>
              </a:r>
              <a:r>
                <a:rPr kumimoji="1" lang="zh-CN" altLang="en-US" sz="2000" b="1">
                  <a:solidFill>
                    <a:srgbClr val="333399"/>
                  </a:solidFill>
                  <a:latin typeface="Times New Roman" panose="02020603050405020304" pitchFamily="18" charset="0"/>
                  <a:ea typeface="宋体" panose="02010600030101010101" pitchFamily="2" charset="-122"/>
                </a:rPr>
                <a:t>：</a:t>
              </a:r>
              <a:r>
                <a:rPr kumimoji="1" lang="en-US" altLang="zh-CN" sz="2000" b="1">
                  <a:solidFill>
                    <a:srgbClr val="FF0000"/>
                  </a:solidFill>
                  <a:latin typeface="Times New Roman" panose="02020603050405020304" pitchFamily="18" charset="0"/>
                  <a:ea typeface="宋体" panose="02010600030101010101" pitchFamily="2" charset="-122"/>
                </a:rPr>
                <a:t>4 </a:t>
              </a:r>
              <a:r>
                <a:rPr kumimoji="1" lang="zh-CN" altLang="en-US" sz="2000" b="1">
                  <a:solidFill>
                    <a:srgbClr val="000000"/>
                  </a:solidFill>
                  <a:latin typeface="Times New Roman" panose="02020603050405020304" pitchFamily="18" charset="0"/>
                  <a:ea typeface="宋体" panose="02010600030101010101" pitchFamily="2" charset="-122"/>
                </a:rPr>
                <a:t>，  </a:t>
              </a:r>
              <a:r>
                <a:rPr kumimoji="1" lang="en-US" altLang="zh-CN" sz="2000" b="1">
                  <a:solidFill>
                    <a:srgbClr val="333399"/>
                  </a:solidFill>
                  <a:latin typeface="Times New Roman" panose="02020603050405020304" pitchFamily="18" charset="0"/>
                  <a:ea typeface="宋体" panose="02010600030101010101" pitchFamily="2" charset="-122"/>
                </a:rPr>
                <a:t>2002</a:t>
              </a:r>
              <a:r>
                <a:rPr kumimoji="1" lang="zh-CN" altLang="en-US" sz="2000" b="1">
                  <a:solidFill>
                    <a:srgbClr val="333399"/>
                  </a:solidFill>
                  <a:latin typeface="Times New Roman" panose="02020603050405020304" pitchFamily="18" charset="0"/>
                  <a:ea typeface="宋体" panose="02010600030101010101" pitchFamily="2" charset="-122"/>
                </a:rPr>
                <a:t>： </a:t>
              </a:r>
              <a:r>
                <a:rPr kumimoji="1" lang="en-US" altLang="zh-CN" sz="2000" b="1">
                  <a:solidFill>
                    <a:srgbClr val="FF0000"/>
                  </a:solidFill>
                  <a:latin typeface="Times New Roman" panose="02020603050405020304" pitchFamily="18" charset="0"/>
                  <a:ea typeface="宋体" panose="02010600030101010101" pitchFamily="2" charset="-122"/>
                </a:rPr>
                <a:t>8</a:t>
              </a:r>
              <a:endParaRPr kumimoji="1" lang="en-US" altLang="zh-CN" sz="2000" b="1">
                <a:solidFill>
                  <a:srgbClr val="FF0000"/>
                </a:solidFill>
                <a:latin typeface="Times New Roman" panose="02020603050405020304" pitchFamily="18" charset="0"/>
                <a:ea typeface="宋体" panose="02010600030101010101" pitchFamily="2" charset="-122"/>
              </a:endParaRPr>
            </a:p>
          </p:txBody>
        </p:sp>
      </p:grpSp>
      <p:grpSp>
        <p:nvGrpSpPr>
          <p:cNvPr id="5" name="Group 16"/>
          <p:cNvGrpSpPr/>
          <p:nvPr/>
        </p:nvGrpSpPr>
        <p:grpSpPr bwMode="auto">
          <a:xfrm>
            <a:off x="4876800" y="3886200"/>
            <a:ext cx="3943350" cy="2647950"/>
            <a:chOff x="3072" y="2448"/>
            <a:chExt cx="2484" cy="1668"/>
          </a:xfrm>
        </p:grpSpPr>
        <p:pic>
          <p:nvPicPr>
            <p:cNvPr id="55314" name="Picture 17" descr="图片12"/>
            <p:cNvPicPr>
              <a:picLocks noChangeAspect="1" noChangeArrowheads="1"/>
            </p:cNvPicPr>
            <p:nvPr/>
          </p:nvPicPr>
          <p:blipFill>
            <a:blip r:embed="rId3" cstate="print"/>
            <a:srcRect/>
            <a:stretch>
              <a:fillRect/>
            </a:stretch>
          </p:blipFill>
          <p:spPr bwMode="auto">
            <a:xfrm>
              <a:off x="3696" y="2880"/>
              <a:ext cx="1860" cy="1236"/>
            </a:xfrm>
            <a:prstGeom prst="rect">
              <a:avLst/>
            </a:prstGeom>
            <a:noFill/>
            <a:ln w="9525">
              <a:noFill/>
              <a:miter lim="800000"/>
              <a:headEnd/>
              <a:tailEnd/>
            </a:ln>
          </p:spPr>
        </p:pic>
        <p:sp>
          <p:nvSpPr>
            <p:cNvPr id="55315" name="Line 18"/>
            <p:cNvSpPr>
              <a:spLocks noChangeShapeType="1"/>
            </p:cNvSpPr>
            <p:nvPr/>
          </p:nvSpPr>
          <p:spPr bwMode="auto">
            <a:xfrm>
              <a:off x="3072" y="2448"/>
              <a:ext cx="912" cy="624"/>
            </a:xfrm>
            <a:prstGeom prst="line">
              <a:avLst/>
            </a:prstGeom>
            <a:noFill/>
            <a:ln w="9525">
              <a:solidFill>
                <a:srgbClr val="FF0000"/>
              </a:solidFill>
              <a:round/>
              <a:tailEnd type="triangle" w="med" len="med"/>
            </a:ln>
          </p:spPr>
          <p:txBody>
            <a:bodyPr/>
            <a:lstStyle/>
            <a:p>
              <a:endParaRPr lang="zh-CN" altLang="en-US"/>
            </a:p>
          </p:txBody>
        </p:sp>
      </p:grpSp>
      <p:grpSp>
        <p:nvGrpSpPr>
          <p:cNvPr id="6" name="Group 19"/>
          <p:cNvGrpSpPr/>
          <p:nvPr/>
        </p:nvGrpSpPr>
        <p:grpSpPr bwMode="auto">
          <a:xfrm>
            <a:off x="609600" y="1295400"/>
            <a:ext cx="6245225" cy="1525588"/>
            <a:chOff x="384" y="816"/>
            <a:chExt cx="3934" cy="961"/>
          </a:xfrm>
        </p:grpSpPr>
        <p:sp>
          <p:nvSpPr>
            <p:cNvPr id="55311" name="Freeform 20"/>
            <p:cNvSpPr/>
            <p:nvPr/>
          </p:nvSpPr>
          <p:spPr bwMode="auto">
            <a:xfrm>
              <a:off x="3504" y="1475"/>
              <a:ext cx="384" cy="192"/>
            </a:xfrm>
            <a:custGeom>
              <a:avLst/>
              <a:gdLst>
                <a:gd name="T0" fmla="*/ 0 w 384"/>
                <a:gd name="T1" fmla="*/ 192 h 192"/>
                <a:gd name="T2" fmla="*/ 384 w 384"/>
                <a:gd name="T3" fmla="*/ 192 h 192"/>
                <a:gd name="T4" fmla="*/ 384 w 384"/>
                <a:gd name="T5" fmla="*/ 0 h 192"/>
                <a:gd name="T6" fmla="*/ 0 60000 65536"/>
                <a:gd name="T7" fmla="*/ 0 60000 65536"/>
                <a:gd name="T8" fmla="*/ 0 60000 65536"/>
                <a:gd name="T9" fmla="*/ 0 w 384"/>
                <a:gd name="T10" fmla="*/ 0 h 192"/>
                <a:gd name="T11" fmla="*/ 384 w 384"/>
                <a:gd name="T12" fmla="*/ 192 h 192"/>
              </a:gdLst>
              <a:ahLst/>
              <a:cxnLst>
                <a:cxn ang="T6">
                  <a:pos x="T0" y="T1"/>
                </a:cxn>
                <a:cxn ang="T7">
                  <a:pos x="T2" y="T3"/>
                </a:cxn>
                <a:cxn ang="T8">
                  <a:pos x="T4" y="T5"/>
                </a:cxn>
              </a:cxnLst>
              <a:rect l="T9" t="T10" r="T11" b="T12"/>
              <a:pathLst>
                <a:path w="384" h="192">
                  <a:moveTo>
                    <a:pt x="0" y="192"/>
                  </a:moveTo>
                  <a:lnTo>
                    <a:pt x="384" y="192"/>
                  </a:lnTo>
                  <a:lnTo>
                    <a:pt x="384" y="0"/>
                  </a:lnTo>
                </a:path>
              </a:pathLst>
            </a:custGeom>
            <a:noFill/>
            <a:ln w="15875">
              <a:solidFill>
                <a:srgbClr val="0000FF"/>
              </a:solidFill>
              <a:round/>
            </a:ln>
          </p:spPr>
          <p:txBody>
            <a:bodyPr wrap="none" anchor="ctr"/>
            <a:lstStyle/>
            <a:p>
              <a:endParaRPr lang="zh-CN" altLang="en-US"/>
            </a:p>
          </p:txBody>
        </p:sp>
        <p:pic>
          <p:nvPicPr>
            <p:cNvPr id="55312" name="Picture 21" descr="图片10"/>
            <p:cNvPicPr>
              <a:picLocks noChangeAspect="1" noChangeArrowheads="1"/>
            </p:cNvPicPr>
            <p:nvPr/>
          </p:nvPicPr>
          <p:blipFill>
            <a:blip r:embed="rId4" cstate="print"/>
            <a:srcRect/>
            <a:stretch>
              <a:fillRect/>
            </a:stretch>
          </p:blipFill>
          <p:spPr bwMode="auto">
            <a:xfrm>
              <a:off x="3408" y="816"/>
              <a:ext cx="910" cy="742"/>
            </a:xfrm>
            <a:prstGeom prst="rect">
              <a:avLst/>
            </a:prstGeom>
            <a:noFill/>
            <a:ln w="9525">
              <a:noFill/>
              <a:miter lim="800000"/>
              <a:headEnd/>
              <a:tailEnd/>
            </a:ln>
          </p:spPr>
        </p:pic>
        <p:sp>
          <p:nvSpPr>
            <p:cNvPr id="55313" name="Rectangle 22"/>
            <p:cNvSpPr>
              <a:spLocks noChangeArrowheads="1"/>
            </p:cNvSpPr>
            <p:nvPr/>
          </p:nvSpPr>
          <p:spPr bwMode="auto">
            <a:xfrm>
              <a:off x="384" y="1527"/>
              <a:ext cx="3191" cy="250"/>
            </a:xfrm>
            <a:prstGeom prst="rect">
              <a:avLst/>
            </a:prstGeom>
            <a:noFill/>
            <a:ln w="9525">
              <a:noFill/>
              <a:miter lim="800000"/>
            </a:ln>
          </p:spPr>
          <p:txBody>
            <a:bodyPr wrap="none">
              <a:spAutoFit/>
            </a:bodyPr>
            <a:lstStyle/>
            <a:p>
              <a:pPr eaLnBrk="0" hangingPunct="0"/>
              <a:r>
                <a:rPr kumimoji="1" lang="en-US" altLang="zh-CN" sz="2000" b="1">
                  <a:solidFill>
                    <a:srgbClr val="3333FF"/>
                  </a:solidFill>
                  <a:latin typeface="Times New Roman" panose="02020603050405020304" pitchFamily="18" charset="0"/>
                  <a:ea typeface="宋体" panose="02010600030101010101" pitchFamily="2" charset="-122"/>
                  <a:sym typeface="Wingdings" panose="05000000000000000000" pitchFamily="2" charset="2"/>
                </a:rPr>
                <a:t></a:t>
              </a:r>
              <a:r>
                <a:rPr kumimoji="1" lang="en-US" altLang="zh-CN" sz="1800" b="1">
                  <a:solidFill>
                    <a:srgbClr val="0000FF"/>
                  </a:solidFill>
                  <a:latin typeface="Times New Roman" panose="02020603050405020304" pitchFamily="18" charset="0"/>
                  <a:ea typeface="宋体" panose="02010600030101010101" pitchFamily="2" charset="-122"/>
                </a:rPr>
                <a:t> </a:t>
              </a:r>
              <a:r>
                <a:rPr kumimoji="1" lang="en-US" altLang="zh-CN" sz="2000" b="1">
                  <a:solidFill>
                    <a:srgbClr val="0000FF"/>
                  </a:solidFill>
                  <a:latin typeface="Times New Roman" panose="02020603050405020304" pitchFamily="18" charset="0"/>
                  <a:ea typeface="宋体" panose="02010600030101010101" pitchFamily="2" charset="-122"/>
                </a:rPr>
                <a:t>1993</a:t>
              </a:r>
              <a:r>
                <a:rPr kumimoji="1" lang="zh-CN" altLang="en-US" sz="2000" b="1">
                  <a:solidFill>
                    <a:srgbClr val="0000FF"/>
                  </a:solidFill>
                  <a:latin typeface="Times New Roman" panose="02020603050405020304" pitchFamily="18" charset="0"/>
                  <a:ea typeface="宋体" panose="02010600030101010101" pitchFamily="2" charset="-122"/>
                </a:rPr>
                <a:t>年制造出第一块半导体三维光子晶体</a:t>
              </a:r>
              <a:endParaRPr kumimoji="1" lang="zh-CN" altLang="en-US" sz="2000" b="1">
                <a:solidFill>
                  <a:srgbClr val="0000FF"/>
                </a:solidFill>
                <a:latin typeface="Times New Roman" panose="02020603050405020304" pitchFamily="18" charset="0"/>
                <a:ea typeface="宋体" panose="02010600030101010101" pitchFamily="2" charset="-122"/>
              </a:endParaRPr>
            </a:p>
          </p:txBody>
        </p:sp>
      </p:grpSp>
      <p:grpSp>
        <p:nvGrpSpPr>
          <p:cNvPr id="7" name="Group 23"/>
          <p:cNvGrpSpPr/>
          <p:nvPr/>
        </p:nvGrpSpPr>
        <p:grpSpPr bwMode="auto">
          <a:xfrm>
            <a:off x="609600" y="3625850"/>
            <a:ext cx="4648200" cy="1800225"/>
            <a:chOff x="384" y="2284"/>
            <a:chExt cx="2928" cy="1134"/>
          </a:xfrm>
        </p:grpSpPr>
        <p:sp>
          <p:nvSpPr>
            <p:cNvPr id="55306" name="Rectangle 24"/>
            <p:cNvSpPr>
              <a:spLocks noChangeArrowheads="1"/>
            </p:cNvSpPr>
            <p:nvPr/>
          </p:nvSpPr>
          <p:spPr bwMode="auto">
            <a:xfrm>
              <a:off x="384" y="2284"/>
              <a:ext cx="2710" cy="212"/>
            </a:xfrm>
            <a:prstGeom prst="rect">
              <a:avLst/>
            </a:prstGeom>
            <a:noFill/>
            <a:ln w="9525">
              <a:noFill/>
              <a:miter lim="800000"/>
            </a:ln>
          </p:spPr>
          <p:txBody>
            <a:bodyPr wrap="none">
              <a:spAutoFit/>
            </a:bodyPr>
            <a:lstStyle/>
            <a:p>
              <a:pPr eaLnBrk="0" hangingPunct="0">
                <a:lnSpc>
                  <a:spcPct val="80000"/>
                </a:lnSpc>
                <a:spcBef>
                  <a:spcPct val="50000"/>
                </a:spcBef>
                <a:buFont typeface="Wingdings" panose="05000000000000000000" pitchFamily="2" charset="2"/>
                <a:buNone/>
              </a:pPr>
              <a:r>
                <a:rPr kumimoji="1" lang="en-US" altLang="zh-CN" sz="2000" b="1">
                  <a:solidFill>
                    <a:srgbClr val="0000FF"/>
                  </a:solidFill>
                  <a:latin typeface="Times New Roman" panose="02020603050405020304" pitchFamily="18" charset="0"/>
                  <a:ea typeface="宋体" panose="02010600030101010101" pitchFamily="2" charset="-122"/>
                  <a:sym typeface="Wingdings" panose="05000000000000000000" pitchFamily="2" charset="2"/>
                </a:rPr>
                <a:t> </a:t>
              </a:r>
              <a:r>
                <a:rPr kumimoji="1" lang="en-US" altLang="zh-CN" sz="2000" b="1">
                  <a:solidFill>
                    <a:srgbClr val="0000FF"/>
                  </a:solidFill>
                  <a:latin typeface="Times New Roman" panose="02020603050405020304" pitchFamily="18" charset="0"/>
                  <a:ea typeface="宋体" panose="02010600030101010101" pitchFamily="2" charset="-122"/>
                </a:rPr>
                <a:t>1998</a:t>
              </a:r>
              <a:r>
                <a:rPr kumimoji="1" lang="zh-CN" altLang="en-US" sz="2000" b="1">
                  <a:solidFill>
                    <a:srgbClr val="0000FF"/>
                  </a:solidFill>
                  <a:latin typeface="Times New Roman" panose="02020603050405020304" pitchFamily="18" charset="0"/>
                  <a:ea typeface="宋体" panose="02010600030101010101" pitchFamily="2" charset="-122"/>
                </a:rPr>
                <a:t>－</a:t>
              </a:r>
              <a:r>
                <a:rPr kumimoji="1" lang="en-US" altLang="zh-CN" sz="2000" b="1">
                  <a:solidFill>
                    <a:srgbClr val="0000FF"/>
                  </a:solidFill>
                  <a:latin typeface="Times New Roman" panose="02020603050405020304" pitchFamily="18" charset="0"/>
                  <a:ea typeface="宋体" panose="02010600030101010101" pitchFamily="2" charset="-122"/>
                </a:rPr>
                <a:t>2000</a:t>
              </a:r>
              <a:r>
                <a:rPr kumimoji="1" lang="zh-CN" altLang="en-US" sz="2000" b="1">
                  <a:solidFill>
                    <a:srgbClr val="0000FF"/>
                  </a:solidFill>
                  <a:latin typeface="宋体" panose="02010600030101010101" pitchFamily="2" charset="-122"/>
                  <a:ea typeface="宋体" panose="02010600030101010101" pitchFamily="2" charset="-122"/>
                </a:rPr>
                <a:t>年光子晶体光纤研究热</a:t>
              </a:r>
              <a:endParaRPr kumimoji="1" lang="zh-CN" altLang="en-US" sz="2000" b="1">
                <a:solidFill>
                  <a:srgbClr val="0000FF"/>
                </a:solidFill>
                <a:latin typeface="宋体" panose="02010600030101010101" pitchFamily="2" charset="-122"/>
                <a:ea typeface="宋体" panose="02010600030101010101" pitchFamily="2" charset="-122"/>
              </a:endParaRPr>
            </a:p>
          </p:txBody>
        </p:sp>
        <p:sp>
          <p:nvSpPr>
            <p:cNvPr id="55307" name="Rectangle 25"/>
            <p:cNvSpPr>
              <a:spLocks noChangeArrowheads="1"/>
            </p:cNvSpPr>
            <p:nvPr/>
          </p:nvSpPr>
          <p:spPr bwMode="auto">
            <a:xfrm>
              <a:off x="384" y="2496"/>
              <a:ext cx="2874" cy="250"/>
            </a:xfrm>
            <a:prstGeom prst="rect">
              <a:avLst/>
            </a:prstGeom>
            <a:noFill/>
            <a:ln w="9525">
              <a:noFill/>
              <a:miter lim="800000"/>
            </a:ln>
          </p:spPr>
          <p:txBody>
            <a:bodyPr wrap="none">
              <a:spAutoFit/>
            </a:bodyPr>
            <a:lstStyle/>
            <a:p>
              <a:pPr eaLnBrk="0" hangingPunct="0"/>
              <a:r>
                <a:rPr kumimoji="1" lang="en-US" altLang="zh-CN" sz="2000" b="1">
                  <a:solidFill>
                    <a:srgbClr val="0000FF"/>
                  </a:solidFill>
                  <a:latin typeface="Times New Roman" panose="02020603050405020304" pitchFamily="18" charset="0"/>
                  <a:ea typeface="宋体" panose="02010600030101010101" pitchFamily="2" charset="-122"/>
                  <a:sym typeface="Wingdings" panose="05000000000000000000" pitchFamily="2" charset="2"/>
                </a:rPr>
                <a:t> </a:t>
              </a:r>
              <a:r>
                <a:rPr kumimoji="1" lang="en-US" altLang="zh-CN" sz="2000" b="1">
                  <a:solidFill>
                    <a:srgbClr val="0000FF"/>
                  </a:solidFill>
                  <a:latin typeface="Times New Roman" panose="02020603050405020304" pitchFamily="18" charset="0"/>
                  <a:ea typeface="宋体" panose="02010600030101010101" pitchFamily="2" charset="-122"/>
                </a:rPr>
                <a:t>2000</a:t>
              </a:r>
              <a:r>
                <a:rPr kumimoji="1" lang="zh-CN" altLang="en-US" sz="2000" b="1">
                  <a:solidFill>
                    <a:srgbClr val="0000FF"/>
                  </a:solidFill>
                  <a:latin typeface="宋体" panose="02010600030101010101" pitchFamily="2" charset="-122"/>
                  <a:ea typeface="宋体" panose="02010600030101010101" pitchFamily="2" charset="-122"/>
                </a:rPr>
                <a:t>年第一家光子晶体光纤公司成立</a:t>
              </a:r>
              <a:endParaRPr kumimoji="1" lang="zh-CN" altLang="en-US" sz="2000" b="1">
                <a:solidFill>
                  <a:srgbClr val="0000FF"/>
                </a:solidFill>
                <a:latin typeface="宋体" panose="02010600030101010101" pitchFamily="2" charset="-122"/>
                <a:ea typeface="宋体" panose="02010600030101010101" pitchFamily="2" charset="-122"/>
              </a:endParaRPr>
            </a:p>
          </p:txBody>
        </p:sp>
        <p:sp>
          <p:nvSpPr>
            <p:cNvPr id="55308" name="Rectangle 26"/>
            <p:cNvSpPr>
              <a:spLocks noChangeArrowheads="1"/>
            </p:cNvSpPr>
            <p:nvPr/>
          </p:nvSpPr>
          <p:spPr bwMode="auto">
            <a:xfrm>
              <a:off x="386" y="2749"/>
              <a:ext cx="2859" cy="250"/>
            </a:xfrm>
            <a:prstGeom prst="rect">
              <a:avLst/>
            </a:prstGeom>
            <a:noFill/>
            <a:ln w="9525">
              <a:noFill/>
              <a:miter lim="800000"/>
            </a:ln>
          </p:spPr>
          <p:txBody>
            <a:bodyPr wrap="none">
              <a:spAutoFit/>
            </a:bodyPr>
            <a:lstStyle/>
            <a:p>
              <a:pPr eaLnBrk="0" hangingPunct="0"/>
              <a:r>
                <a:rPr kumimoji="1" lang="en-US" altLang="zh-CN" sz="2000" b="1">
                  <a:solidFill>
                    <a:srgbClr val="0000FF"/>
                  </a:solidFill>
                  <a:latin typeface="Times New Roman" panose="02020603050405020304" pitchFamily="18" charset="0"/>
                  <a:ea typeface="宋体" panose="02010600030101010101" pitchFamily="2" charset="-122"/>
                  <a:sym typeface="Wingdings" panose="05000000000000000000" pitchFamily="2" charset="2"/>
                </a:rPr>
                <a:t> </a:t>
              </a:r>
              <a:r>
                <a:rPr kumimoji="1" lang="en-US" altLang="zh-CN" sz="2000" b="1">
                  <a:solidFill>
                    <a:srgbClr val="0000FF"/>
                  </a:solidFill>
                  <a:latin typeface="Times New Roman" panose="02020603050405020304" pitchFamily="18" charset="0"/>
                  <a:ea typeface="宋体" panose="02010600030101010101" pitchFamily="2" charset="-122"/>
                </a:rPr>
                <a:t>2001</a:t>
              </a:r>
              <a:r>
                <a:rPr kumimoji="1" lang="en-US" altLang="zh-CN" sz="2000" b="1">
                  <a:solidFill>
                    <a:srgbClr val="0000FF"/>
                  </a:solidFill>
                  <a:latin typeface="宋体" panose="02010600030101010101" pitchFamily="2" charset="-122"/>
                  <a:ea typeface="宋体" panose="02010600030101010101" pitchFamily="2" charset="-122"/>
                </a:rPr>
                <a:t>.10. Photonics Nanostructure</a:t>
              </a:r>
              <a:endParaRPr kumimoji="1" lang="en-US" altLang="zh-CN" sz="2000" b="1">
                <a:solidFill>
                  <a:srgbClr val="0000FF"/>
                </a:solidFill>
                <a:latin typeface="宋体" panose="02010600030101010101" pitchFamily="2" charset="-122"/>
                <a:ea typeface="宋体" panose="02010600030101010101" pitchFamily="2" charset="-122"/>
              </a:endParaRPr>
            </a:p>
          </p:txBody>
        </p:sp>
        <p:sp>
          <p:nvSpPr>
            <p:cNvPr id="55309" name="Rectangle 27"/>
            <p:cNvSpPr>
              <a:spLocks noChangeArrowheads="1"/>
            </p:cNvSpPr>
            <p:nvPr/>
          </p:nvSpPr>
          <p:spPr bwMode="auto">
            <a:xfrm>
              <a:off x="609" y="2966"/>
              <a:ext cx="2703" cy="250"/>
            </a:xfrm>
            <a:prstGeom prst="rect">
              <a:avLst/>
            </a:prstGeom>
            <a:noFill/>
            <a:ln w="9525">
              <a:noFill/>
              <a:miter lim="800000"/>
            </a:ln>
          </p:spPr>
          <p:txBody>
            <a:bodyPr wrap="none">
              <a:spAutoFit/>
            </a:bodyPr>
            <a:lstStyle/>
            <a:p>
              <a:pPr eaLnBrk="0" hangingPunct="0"/>
              <a:r>
                <a:rPr kumimoji="1" lang="en-US" altLang="zh-CN" sz="2000" b="1">
                  <a:solidFill>
                    <a:srgbClr val="0000FF"/>
                  </a:solidFill>
                  <a:latin typeface="宋体" panose="02010600030101010101" pitchFamily="2" charset="-122"/>
                  <a:ea typeface="宋体" panose="02010600030101010101" pitchFamily="2" charset="-122"/>
                  <a:sym typeface="Symbol" panose="05050102010706020507" pitchFamily="18" charset="2"/>
                </a:rPr>
                <a:t>M</a:t>
              </a:r>
              <a:r>
                <a:rPr kumimoji="1" lang="en-US" altLang="zh-CN" sz="2000" b="1">
                  <a:solidFill>
                    <a:srgbClr val="0000FF"/>
                  </a:solidFill>
                  <a:latin typeface="宋体" panose="02010600030101010101" pitchFamily="2" charset="-122"/>
                  <a:ea typeface="宋体" panose="02010600030101010101" pitchFamily="2" charset="-122"/>
                </a:rPr>
                <a:t>aterials and Devices </a:t>
              </a:r>
              <a:r>
                <a:rPr kumimoji="1" lang="zh-CN" altLang="en-US" sz="2000" b="1">
                  <a:solidFill>
                    <a:srgbClr val="0000FF"/>
                  </a:solidFill>
                  <a:latin typeface="宋体" panose="02010600030101010101" pitchFamily="2" charset="-122"/>
                  <a:ea typeface="宋体" panose="02010600030101010101" pitchFamily="2" charset="-122"/>
                </a:rPr>
                <a:t>国际会议在</a:t>
              </a:r>
              <a:endParaRPr kumimoji="1" lang="zh-CN" altLang="en-US" sz="2000" b="1">
                <a:solidFill>
                  <a:srgbClr val="0000FF"/>
                </a:solidFill>
                <a:latin typeface="宋体" panose="02010600030101010101" pitchFamily="2" charset="-122"/>
                <a:ea typeface="宋体" panose="02010600030101010101" pitchFamily="2" charset="-122"/>
              </a:endParaRPr>
            </a:p>
          </p:txBody>
        </p:sp>
        <p:sp>
          <p:nvSpPr>
            <p:cNvPr id="55310" name="Rectangle 28"/>
            <p:cNvSpPr>
              <a:spLocks noChangeArrowheads="1"/>
            </p:cNvSpPr>
            <p:nvPr/>
          </p:nvSpPr>
          <p:spPr bwMode="auto">
            <a:xfrm>
              <a:off x="602" y="3168"/>
              <a:ext cx="1167" cy="250"/>
            </a:xfrm>
            <a:prstGeom prst="rect">
              <a:avLst/>
            </a:prstGeom>
            <a:noFill/>
            <a:ln w="9525">
              <a:noFill/>
              <a:miter lim="800000"/>
            </a:ln>
          </p:spPr>
          <p:txBody>
            <a:bodyPr wrap="none">
              <a:spAutoFit/>
            </a:bodyPr>
            <a:lstStyle/>
            <a:p>
              <a:pPr eaLnBrk="0" hangingPunct="0"/>
              <a:r>
                <a:rPr kumimoji="1" lang="en-US" altLang="zh-CN" sz="2000" b="1">
                  <a:solidFill>
                    <a:srgbClr val="0000FF"/>
                  </a:solidFill>
                  <a:latin typeface="宋体" panose="02010600030101010101" pitchFamily="2" charset="-122"/>
                  <a:ea typeface="宋体" panose="02010600030101010101" pitchFamily="2" charset="-122"/>
                </a:rPr>
                <a:t>San Diego</a:t>
              </a:r>
              <a:r>
                <a:rPr kumimoji="1" lang="zh-CN" altLang="en-US" sz="2000" b="1">
                  <a:solidFill>
                    <a:srgbClr val="0000FF"/>
                  </a:solidFill>
                  <a:latin typeface="宋体" panose="02010600030101010101" pitchFamily="2" charset="-122"/>
                  <a:ea typeface="宋体" panose="02010600030101010101" pitchFamily="2" charset="-122"/>
                </a:rPr>
                <a:t>召开</a:t>
              </a:r>
              <a:endParaRPr kumimoji="1" lang="zh-CN" altLang="en-US" sz="2000" b="1">
                <a:solidFill>
                  <a:srgbClr val="0000FF"/>
                </a:solidFill>
                <a:latin typeface="宋体" panose="02010600030101010101" pitchFamily="2" charset="-122"/>
                <a:ea typeface="宋体" panose="02010600030101010101" pitchFamily="2"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499"/>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499"/>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 presetClass="entr" presetSubtype="8"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anim calcmode="lin" valueType="num">
                                      <p:cBhvr additive="base">
                                        <p:cTn id="23" dur="500" fill="hold"/>
                                        <p:tgtEl>
                                          <p:spTgt spid="4"/>
                                        </p:tgtEl>
                                        <p:attrNameLst>
                                          <p:attrName>ppt_x</p:attrName>
                                        </p:attrNameLst>
                                      </p:cBhvr>
                                      <p:tavLst>
                                        <p:tav tm="0">
                                          <p:val>
                                            <p:strVal val="0-#ppt_w/2"/>
                                          </p:val>
                                        </p:tav>
                                        <p:tav tm="100000">
                                          <p:val>
                                            <p:strVal val="#ppt_x"/>
                                          </p:val>
                                        </p:tav>
                                      </p:tavLst>
                                    </p:anim>
                                    <p:anim calcmode="lin" valueType="num">
                                      <p:cBhvr additive="base">
                                        <p:cTn id="24"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ChangeArrowheads="1"/>
          </p:cNvSpPr>
          <p:nvPr/>
        </p:nvSpPr>
        <p:spPr bwMode="auto">
          <a:xfrm>
            <a:off x="0" y="914400"/>
            <a:ext cx="9142413" cy="133350"/>
          </a:xfrm>
          <a:prstGeom prst="rect">
            <a:avLst/>
          </a:prstGeom>
          <a:gradFill rotWithShape="0">
            <a:gsLst>
              <a:gs pos="0">
                <a:srgbClr val="47B247"/>
              </a:gs>
              <a:gs pos="50000">
                <a:srgbClr val="66FF66"/>
              </a:gs>
              <a:gs pos="100000">
                <a:srgbClr val="47B247"/>
              </a:gs>
            </a:gsLst>
            <a:lin ang="0" scaled="1"/>
          </a:gradFill>
          <a:ln w="9525">
            <a:noFill/>
            <a:miter lim="800000"/>
          </a:ln>
        </p:spPr>
        <p:txBody>
          <a:bodyPr wrap="none" anchor="ctr"/>
          <a:lstStyle/>
          <a:p>
            <a:pPr algn="ctr" eaLnBrk="0" hangingPunct="0"/>
            <a:endParaRPr kumimoji="1" lang="zh-CN" altLang="zh-CN" sz="2400">
              <a:solidFill>
                <a:srgbClr val="000000"/>
              </a:solidFill>
              <a:latin typeface="Times New Roman" panose="02020603050405020304" pitchFamily="18" charset="0"/>
              <a:ea typeface="宋体" panose="02010600030101010101" pitchFamily="2" charset="-122"/>
            </a:endParaRPr>
          </a:p>
        </p:txBody>
      </p:sp>
      <p:sp>
        <p:nvSpPr>
          <p:cNvPr id="55299" name="Text Box 3"/>
          <p:cNvSpPr txBox="1">
            <a:spLocks noChangeArrowheads="1"/>
          </p:cNvSpPr>
          <p:nvPr/>
        </p:nvSpPr>
        <p:spPr bwMode="auto">
          <a:xfrm>
            <a:off x="1524000" y="60325"/>
            <a:ext cx="7543800" cy="701675"/>
          </a:xfrm>
          <a:prstGeom prst="rect">
            <a:avLst/>
          </a:prstGeom>
          <a:noFill/>
          <a:ln w="9525">
            <a:noFill/>
            <a:miter lim="800000"/>
          </a:ln>
          <a:effectLst/>
        </p:spPr>
        <p:txBody>
          <a:bodyPr>
            <a:spAutoFit/>
          </a:bodyPr>
          <a:lstStyle/>
          <a:p>
            <a:pPr eaLnBrk="0" hangingPunct="0">
              <a:spcBef>
                <a:spcPct val="50000"/>
              </a:spcBef>
              <a:defRPr/>
            </a:pPr>
            <a:r>
              <a:rPr kumimoji="1" lang="zh-CN" altLang="en-US" sz="4000" b="1">
                <a:solidFill>
                  <a:srgbClr val="3333FF"/>
                </a:solidFill>
                <a:effectLst>
                  <a:outerShdw blurRad="38100" dist="38100" dir="2700000" algn="tl">
                    <a:srgbClr val="000000"/>
                  </a:outerShdw>
                </a:effectLst>
                <a:latin typeface="宋体" panose="02010600030101010101" pitchFamily="2" charset="-122"/>
                <a:ea typeface="宋体" panose="02010600030101010101" pitchFamily="2" charset="-122"/>
              </a:rPr>
              <a:t>光子晶体－交叉学科发展的产物</a:t>
            </a:r>
            <a:endParaRPr kumimoji="1" lang="zh-CN" altLang="en-US" sz="4000" b="1">
              <a:solidFill>
                <a:srgbClr val="3333FF"/>
              </a:solidFill>
              <a:latin typeface="宋体" panose="02010600030101010101" pitchFamily="2" charset="-122"/>
              <a:ea typeface="宋体" panose="02010600030101010101" pitchFamily="2" charset="-122"/>
            </a:endParaRPr>
          </a:p>
        </p:txBody>
      </p:sp>
      <p:grpSp>
        <p:nvGrpSpPr>
          <p:cNvPr id="2" name="Group 5"/>
          <p:cNvGrpSpPr/>
          <p:nvPr/>
        </p:nvGrpSpPr>
        <p:grpSpPr bwMode="auto">
          <a:xfrm>
            <a:off x="2098675" y="1828800"/>
            <a:ext cx="2930525" cy="3352800"/>
            <a:chOff x="1322" y="1152"/>
            <a:chExt cx="1846" cy="2112"/>
          </a:xfrm>
        </p:grpSpPr>
        <p:grpSp>
          <p:nvGrpSpPr>
            <p:cNvPr id="56342" name="Group 6"/>
            <p:cNvGrpSpPr/>
            <p:nvPr/>
          </p:nvGrpSpPr>
          <p:grpSpPr bwMode="auto">
            <a:xfrm>
              <a:off x="1373" y="1152"/>
              <a:ext cx="1795" cy="2112"/>
              <a:chOff x="1272" y="1152"/>
              <a:chExt cx="1795" cy="2112"/>
            </a:xfrm>
          </p:grpSpPr>
          <p:grpSp>
            <p:nvGrpSpPr>
              <p:cNvPr id="56344" name="Group 7"/>
              <p:cNvGrpSpPr/>
              <p:nvPr/>
            </p:nvGrpSpPr>
            <p:grpSpPr bwMode="auto">
              <a:xfrm>
                <a:off x="1272" y="1571"/>
                <a:ext cx="1795" cy="1693"/>
                <a:chOff x="1325" y="1283"/>
                <a:chExt cx="1795" cy="1693"/>
              </a:xfrm>
            </p:grpSpPr>
            <p:sp>
              <p:nvSpPr>
                <p:cNvPr id="56346" name="Text Box 8"/>
                <p:cNvSpPr txBox="1">
                  <a:spLocks noChangeArrowheads="1"/>
                </p:cNvSpPr>
                <p:nvPr/>
              </p:nvSpPr>
              <p:spPr bwMode="auto">
                <a:xfrm>
                  <a:off x="1325" y="1872"/>
                  <a:ext cx="1795" cy="1104"/>
                </a:xfrm>
                <a:prstGeom prst="rect">
                  <a:avLst/>
                </a:prstGeom>
                <a:noFill/>
                <a:ln w="9525">
                  <a:noFill/>
                  <a:miter lim="800000"/>
                </a:ln>
              </p:spPr>
              <p:txBody>
                <a:bodyPr vert="eaVert">
                  <a:spAutoFit/>
                </a:bodyPr>
                <a:lstStyle/>
                <a:p>
                  <a:pPr>
                    <a:lnSpc>
                      <a:spcPct val="80000"/>
                    </a:lnSpc>
                    <a:spcBef>
                      <a:spcPct val="50000"/>
                    </a:spcBef>
                  </a:pPr>
                  <a:r>
                    <a:rPr kumimoji="1" lang="zh-CN" altLang="en-US" sz="2400" b="1">
                      <a:solidFill>
                        <a:srgbClr val="333399"/>
                      </a:solidFill>
                      <a:latin typeface="Times New Roman" panose="02020603050405020304" pitchFamily="18" charset="0"/>
                      <a:ea typeface="宋体" panose="02010600030101010101" pitchFamily="2" charset="-122"/>
                    </a:rPr>
                    <a:t>半导体</a:t>
                  </a:r>
                  <a:endParaRPr kumimoji="1" lang="zh-CN" altLang="en-US" sz="2400" b="1">
                    <a:solidFill>
                      <a:srgbClr val="333399"/>
                    </a:solidFill>
                    <a:latin typeface="Times New Roman" panose="02020603050405020304" pitchFamily="18" charset="0"/>
                    <a:ea typeface="宋体" panose="02010600030101010101" pitchFamily="2" charset="-122"/>
                  </a:endParaRPr>
                </a:p>
                <a:p>
                  <a:pPr>
                    <a:lnSpc>
                      <a:spcPct val="80000"/>
                    </a:lnSpc>
                    <a:spcBef>
                      <a:spcPct val="50000"/>
                    </a:spcBef>
                  </a:pPr>
                  <a:r>
                    <a:rPr kumimoji="1" lang="zh-CN" altLang="en-US" sz="2400" b="1">
                      <a:solidFill>
                        <a:srgbClr val="333399"/>
                      </a:solidFill>
                      <a:latin typeface="Times New Roman" panose="02020603050405020304" pitchFamily="18" charset="0"/>
                      <a:ea typeface="宋体" panose="02010600030101010101" pitchFamily="2" charset="-122"/>
                    </a:rPr>
                    <a:t>金属</a:t>
                  </a:r>
                  <a:endParaRPr kumimoji="1" lang="zh-CN" altLang="en-US" sz="2400" b="1">
                    <a:solidFill>
                      <a:srgbClr val="333399"/>
                    </a:solidFill>
                    <a:latin typeface="Times New Roman" panose="02020603050405020304" pitchFamily="18" charset="0"/>
                    <a:ea typeface="宋体" panose="02010600030101010101" pitchFamily="2" charset="-122"/>
                  </a:endParaRPr>
                </a:p>
                <a:p>
                  <a:pPr>
                    <a:lnSpc>
                      <a:spcPct val="80000"/>
                    </a:lnSpc>
                    <a:spcBef>
                      <a:spcPct val="50000"/>
                    </a:spcBef>
                  </a:pPr>
                  <a:r>
                    <a:rPr kumimoji="1" lang="zh-CN" altLang="en-US" sz="2400" b="1">
                      <a:solidFill>
                        <a:srgbClr val="333399"/>
                      </a:solidFill>
                      <a:latin typeface="Times New Roman" panose="02020603050405020304" pitchFamily="18" charset="0"/>
                      <a:ea typeface="宋体" panose="02010600030101010101" pitchFamily="2" charset="-122"/>
                    </a:rPr>
                    <a:t>石英</a:t>
                  </a:r>
                  <a:endParaRPr kumimoji="1" lang="zh-CN" altLang="en-US" sz="2400" b="1">
                    <a:solidFill>
                      <a:srgbClr val="333399"/>
                    </a:solidFill>
                    <a:latin typeface="Times New Roman" panose="02020603050405020304" pitchFamily="18" charset="0"/>
                    <a:ea typeface="宋体" panose="02010600030101010101" pitchFamily="2" charset="-122"/>
                  </a:endParaRPr>
                </a:p>
                <a:p>
                  <a:pPr>
                    <a:lnSpc>
                      <a:spcPct val="80000"/>
                    </a:lnSpc>
                    <a:spcBef>
                      <a:spcPct val="50000"/>
                    </a:spcBef>
                  </a:pPr>
                  <a:r>
                    <a:rPr kumimoji="1" lang="zh-CN" altLang="en-US" sz="2400" b="1">
                      <a:solidFill>
                        <a:srgbClr val="333399"/>
                      </a:solidFill>
                      <a:latin typeface="Times New Roman" panose="02020603050405020304" pitchFamily="18" charset="0"/>
                      <a:ea typeface="宋体" panose="02010600030101010101" pitchFamily="2" charset="-122"/>
                    </a:rPr>
                    <a:t>有机聚合物</a:t>
                  </a:r>
                  <a:endParaRPr kumimoji="1" lang="zh-CN" altLang="en-US" sz="2400" b="1">
                    <a:solidFill>
                      <a:srgbClr val="333399"/>
                    </a:solidFill>
                    <a:latin typeface="Times New Roman" panose="02020603050405020304" pitchFamily="18" charset="0"/>
                    <a:ea typeface="宋体" panose="02010600030101010101" pitchFamily="2" charset="-122"/>
                  </a:endParaRPr>
                </a:p>
                <a:p>
                  <a:pPr>
                    <a:lnSpc>
                      <a:spcPct val="80000"/>
                    </a:lnSpc>
                    <a:spcBef>
                      <a:spcPct val="50000"/>
                    </a:spcBef>
                  </a:pPr>
                  <a:r>
                    <a:rPr kumimoji="1" lang="zh-CN" altLang="en-US" sz="2400" b="1">
                      <a:solidFill>
                        <a:srgbClr val="333399"/>
                      </a:solidFill>
                      <a:latin typeface="Times New Roman" panose="02020603050405020304" pitchFamily="18" charset="0"/>
                      <a:ea typeface="宋体" panose="02010600030101010101" pitchFamily="2" charset="-122"/>
                    </a:rPr>
                    <a:t>液晶</a:t>
                  </a:r>
                  <a:endParaRPr kumimoji="1" lang="zh-CN" altLang="en-US" sz="2400" b="1">
                    <a:solidFill>
                      <a:srgbClr val="333399"/>
                    </a:solidFill>
                    <a:latin typeface="Times New Roman" panose="02020603050405020304" pitchFamily="18" charset="0"/>
                    <a:ea typeface="宋体" panose="02010600030101010101" pitchFamily="2" charset="-122"/>
                  </a:endParaRPr>
                </a:p>
                <a:p>
                  <a:pPr>
                    <a:lnSpc>
                      <a:spcPct val="80000"/>
                    </a:lnSpc>
                    <a:spcBef>
                      <a:spcPct val="50000"/>
                    </a:spcBef>
                  </a:pPr>
                  <a:r>
                    <a:rPr kumimoji="1" lang="zh-CN" altLang="en-US" sz="2400" b="1">
                      <a:solidFill>
                        <a:srgbClr val="333399"/>
                      </a:solidFill>
                      <a:latin typeface="Times New Roman" panose="02020603050405020304" pitchFamily="18" charset="0"/>
                      <a:ea typeface="宋体" panose="02010600030101010101" pitchFamily="2" charset="-122"/>
                    </a:rPr>
                    <a:t>生物蛋白</a:t>
                  </a:r>
                  <a:endParaRPr kumimoji="1" lang="zh-CN" altLang="en-US" sz="2400" b="1">
                    <a:solidFill>
                      <a:srgbClr val="333399"/>
                    </a:solidFill>
                    <a:latin typeface="Times New Roman" panose="02020603050405020304" pitchFamily="18" charset="0"/>
                    <a:ea typeface="宋体" panose="02010600030101010101" pitchFamily="2" charset="-122"/>
                  </a:endParaRPr>
                </a:p>
              </p:txBody>
            </p:sp>
            <p:sp>
              <p:nvSpPr>
                <p:cNvPr id="56347" name="AutoShape 9"/>
                <p:cNvSpPr/>
                <p:nvPr/>
              </p:nvSpPr>
              <p:spPr bwMode="auto">
                <a:xfrm rot="5400000">
                  <a:off x="2099" y="960"/>
                  <a:ext cx="240" cy="1680"/>
                </a:xfrm>
                <a:prstGeom prst="leftBrace">
                  <a:avLst>
                    <a:gd name="adj1" fmla="val 58333"/>
                    <a:gd name="adj2" fmla="val 50000"/>
                  </a:avLst>
                </a:prstGeom>
                <a:noFill/>
                <a:ln w="25400">
                  <a:solidFill>
                    <a:schemeClr val="accent2"/>
                  </a:solidFill>
                  <a:round/>
                </a:ln>
              </p:spPr>
              <p:txBody>
                <a:bodyPr wrap="none" anchor="ctr"/>
                <a:lstStyle/>
                <a:p>
                  <a:endParaRPr lang="zh-CN" altLang="en-US" sz="3200">
                    <a:solidFill>
                      <a:srgbClr val="000000"/>
                    </a:solidFill>
                    <a:ea typeface="宋体" panose="02010600030101010101" pitchFamily="2" charset="-122"/>
                  </a:endParaRPr>
                </a:p>
              </p:txBody>
            </p:sp>
            <p:sp>
              <p:nvSpPr>
                <p:cNvPr id="56348" name="Line 10"/>
                <p:cNvSpPr>
                  <a:spLocks noChangeShapeType="1"/>
                </p:cNvSpPr>
                <p:nvPr/>
              </p:nvSpPr>
              <p:spPr bwMode="auto">
                <a:xfrm>
                  <a:off x="2221" y="1283"/>
                  <a:ext cx="0" cy="432"/>
                </a:xfrm>
                <a:prstGeom prst="line">
                  <a:avLst/>
                </a:prstGeom>
                <a:noFill/>
                <a:ln w="25400">
                  <a:solidFill>
                    <a:schemeClr val="accent2"/>
                  </a:solidFill>
                  <a:round/>
                </a:ln>
              </p:spPr>
              <p:txBody>
                <a:bodyPr wrap="none" anchor="ctr"/>
                <a:lstStyle/>
                <a:p>
                  <a:endParaRPr lang="zh-CN" altLang="en-US"/>
                </a:p>
              </p:txBody>
            </p:sp>
          </p:grpSp>
          <p:sp>
            <p:nvSpPr>
              <p:cNvPr id="56345" name="Rectangle 11"/>
              <p:cNvSpPr>
                <a:spLocks noChangeArrowheads="1"/>
              </p:cNvSpPr>
              <p:nvPr/>
            </p:nvSpPr>
            <p:spPr bwMode="auto">
              <a:xfrm>
                <a:off x="1754" y="1152"/>
                <a:ext cx="826" cy="480"/>
              </a:xfrm>
              <a:prstGeom prst="rect">
                <a:avLst/>
              </a:prstGeom>
              <a:noFill/>
              <a:ln w="9525">
                <a:noFill/>
                <a:miter lim="800000"/>
              </a:ln>
            </p:spPr>
            <p:txBody>
              <a:bodyPr wrap="none">
                <a:spAutoFit/>
              </a:bodyPr>
              <a:lstStyle/>
              <a:p>
                <a:r>
                  <a:rPr kumimoji="1" lang="zh-CN" altLang="en-US" sz="4400" b="1">
                    <a:solidFill>
                      <a:srgbClr val="333399"/>
                    </a:solidFill>
                    <a:latin typeface="Times New Roman" panose="02020603050405020304" pitchFamily="18" charset="0"/>
                    <a:ea typeface="宋体" panose="02010600030101010101" pitchFamily="2" charset="-122"/>
                  </a:rPr>
                  <a:t>材料</a:t>
                </a:r>
                <a:endParaRPr kumimoji="1" lang="zh-CN" altLang="en-US" sz="4400" b="1">
                  <a:solidFill>
                    <a:srgbClr val="333399"/>
                  </a:solidFill>
                  <a:latin typeface="Times New Roman" panose="02020603050405020304" pitchFamily="18" charset="0"/>
                  <a:ea typeface="宋体" panose="02010600030101010101" pitchFamily="2" charset="-122"/>
                </a:endParaRPr>
              </a:p>
            </p:txBody>
          </p:sp>
        </p:grpSp>
        <p:sp>
          <p:nvSpPr>
            <p:cNvPr id="56343" name="Line 12"/>
            <p:cNvSpPr>
              <a:spLocks noChangeShapeType="1"/>
            </p:cNvSpPr>
            <p:nvPr/>
          </p:nvSpPr>
          <p:spPr bwMode="auto">
            <a:xfrm>
              <a:off x="1322" y="1387"/>
              <a:ext cx="453" cy="0"/>
            </a:xfrm>
            <a:prstGeom prst="line">
              <a:avLst/>
            </a:prstGeom>
            <a:noFill/>
            <a:ln w="63500">
              <a:solidFill>
                <a:srgbClr val="FF0000"/>
              </a:solidFill>
              <a:round/>
              <a:headEnd type="stealth" w="med" len="med"/>
              <a:tailEnd type="stealth" w="med" len="med"/>
            </a:ln>
          </p:spPr>
          <p:txBody>
            <a:bodyPr wrap="none" anchor="ctr"/>
            <a:lstStyle/>
            <a:p>
              <a:endParaRPr lang="zh-CN" altLang="en-US"/>
            </a:p>
          </p:txBody>
        </p:sp>
      </p:grpSp>
      <p:grpSp>
        <p:nvGrpSpPr>
          <p:cNvPr id="5" name="Group 13"/>
          <p:cNvGrpSpPr/>
          <p:nvPr/>
        </p:nvGrpSpPr>
        <p:grpSpPr bwMode="auto">
          <a:xfrm>
            <a:off x="4365625" y="1808163"/>
            <a:ext cx="2263775" cy="3332162"/>
            <a:chOff x="2750" y="1139"/>
            <a:chExt cx="1426" cy="2099"/>
          </a:xfrm>
        </p:grpSpPr>
        <p:grpSp>
          <p:nvGrpSpPr>
            <p:cNvPr id="56335" name="Group 14"/>
            <p:cNvGrpSpPr/>
            <p:nvPr/>
          </p:nvGrpSpPr>
          <p:grpSpPr bwMode="auto">
            <a:xfrm>
              <a:off x="3276" y="1139"/>
              <a:ext cx="900" cy="2099"/>
              <a:chOff x="3110" y="1139"/>
              <a:chExt cx="900" cy="2099"/>
            </a:xfrm>
          </p:grpSpPr>
          <p:grpSp>
            <p:nvGrpSpPr>
              <p:cNvPr id="56337" name="Group 15"/>
              <p:cNvGrpSpPr/>
              <p:nvPr/>
            </p:nvGrpSpPr>
            <p:grpSpPr bwMode="auto">
              <a:xfrm>
                <a:off x="3112" y="1536"/>
                <a:ext cx="898" cy="1702"/>
                <a:chOff x="3134" y="1248"/>
                <a:chExt cx="898" cy="1702"/>
              </a:xfrm>
            </p:grpSpPr>
            <p:sp>
              <p:nvSpPr>
                <p:cNvPr id="56339" name="Text Box 16"/>
                <p:cNvSpPr txBox="1">
                  <a:spLocks noChangeArrowheads="1"/>
                </p:cNvSpPr>
                <p:nvPr/>
              </p:nvSpPr>
              <p:spPr bwMode="auto">
                <a:xfrm>
                  <a:off x="3134" y="1894"/>
                  <a:ext cx="898" cy="1056"/>
                </a:xfrm>
                <a:prstGeom prst="rect">
                  <a:avLst/>
                </a:prstGeom>
                <a:noFill/>
                <a:ln w="9525">
                  <a:noFill/>
                  <a:miter lim="800000"/>
                </a:ln>
              </p:spPr>
              <p:txBody>
                <a:bodyPr vert="eaVert">
                  <a:spAutoFit/>
                </a:bodyPr>
                <a:lstStyle/>
                <a:p>
                  <a:pPr>
                    <a:lnSpc>
                      <a:spcPct val="80000"/>
                    </a:lnSpc>
                    <a:spcBef>
                      <a:spcPct val="50000"/>
                    </a:spcBef>
                  </a:pPr>
                  <a:r>
                    <a:rPr kumimoji="1" lang="zh-CN" altLang="en-US" sz="2400" b="1">
                      <a:solidFill>
                        <a:srgbClr val="333399"/>
                      </a:solidFill>
                      <a:latin typeface="Times New Roman" panose="02020603050405020304" pitchFamily="18" charset="0"/>
                      <a:ea typeface="宋体" panose="02010600030101010101" pitchFamily="2" charset="-122"/>
                    </a:rPr>
                    <a:t>微波无线</a:t>
                  </a:r>
                  <a:endParaRPr kumimoji="1" lang="zh-CN" altLang="en-US" sz="2400" b="1">
                    <a:solidFill>
                      <a:srgbClr val="333399"/>
                    </a:solidFill>
                    <a:latin typeface="Times New Roman" panose="02020603050405020304" pitchFamily="18" charset="0"/>
                    <a:ea typeface="宋体" panose="02010600030101010101" pitchFamily="2" charset="-122"/>
                  </a:endParaRPr>
                </a:p>
                <a:p>
                  <a:pPr>
                    <a:lnSpc>
                      <a:spcPct val="80000"/>
                    </a:lnSpc>
                    <a:spcBef>
                      <a:spcPct val="50000"/>
                    </a:spcBef>
                  </a:pPr>
                  <a:r>
                    <a:rPr kumimoji="1" lang="zh-CN" altLang="en-US" sz="2400" b="1">
                      <a:solidFill>
                        <a:srgbClr val="333399"/>
                      </a:solidFill>
                      <a:latin typeface="Times New Roman" panose="02020603050405020304" pitchFamily="18" charset="0"/>
                      <a:ea typeface="宋体" panose="02010600030101010101" pitchFamily="2" charset="-122"/>
                    </a:rPr>
                    <a:t>光通信网络</a:t>
                  </a:r>
                  <a:endParaRPr kumimoji="1" lang="zh-CN" altLang="en-US" sz="2400" b="1">
                    <a:solidFill>
                      <a:srgbClr val="333399"/>
                    </a:solidFill>
                    <a:latin typeface="Times New Roman" panose="02020603050405020304" pitchFamily="18" charset="0"/>
                    <a:ea typeface="宋体" panose="02010600030101010101" pitchFamily="2" charset="-122"/>
                  </a:endParaRPr>
                </a:p>
                <a:p>
                  <a:pPr>
                    <a:lnSpc>
                      <a:spcPct val="80000"/>
                    </a:lnSpc>
                    <a:spcBef>
                      <a:spcPct val="50000"/>
                    </a:spcBef>
                  </a:pPr>
                  <a:r>
                    <a:rPr kumimoji="1" lang="zh-CN" altLang="en-US" sz="2400" b="1">
                      <a:solidFill>
                        <a:srgbClr val="333399"/>
                      </a:solidFill>
                      <a:latin typeface="Times New Roman" panose="02020603050405020304" pitchFamily="18" charset="0"/>
                      <a:ea typeface="宋体" panose="02010600030101010101" pitchFamily="2" charset="-122"/>
                    </a:rPr>
                    <a:t>量子信息</a:t>
                  </a:r>
                  <a:endParaRPr kumimoji="1" lang="zh-CN" altLang="en-US" sz="2400" b="1">
                    <a:solidFill>
                      <a:srgbClr val="333399"/>
                    </a:solidFill>
                    <a:latin typeface="Times New Roman" panose="02020603050405020304" pitchFamily="18" charset="0"/>
                    <a:ea typeface="宋体" panose="02010600030101010101" pitchFamily="2" charset="-122"/>
                  </a:endParaRPr>
                </a:p>
              </p:txBody>
            </p:sp>
            <p:sp>
              <p:nvSpPr>
                <p:cNvPr id="56340" name="AutoShape 17"/>
                <p:cNvSpPr/>
                <p:nvPr/>
              </p:nvSpPr>
              <p:spPr bwMode="auto">
                <a:xfrm rot="5400000">
                  <a:off x="3467" y="1368"/>
                  <a:ext cx="240" cy="864"/>
                </a:xfrm>
                <a:prstGeom prst="leftBrace">
                  <a:avLst>
                    <a:gd name="adj1" fmla="val 30000"/>
                    <a:gd name="adj2" fmla="val 50000"/>
                  </a:avLst>
                </a:prstGeom>
                <a:noFill/>
                <a:ln w="25400">
                  <a:solidFill>
                    <a:schemeClr val="accent2"/>
                  </a:solidFill>
                  <a:round/>
                </a:ln>
              </p:spPr>
              <p:txBody>
                <a:bodyPr wrap="none" anchor="ctr"/>
                <a:lstStyle/>
                <a:p>
                  <a:endParaRPr lang="zh-CN" altLang="en-US" sz="3200">
                    <a:solidFill>
                      <a:srgbClr val="000000"/>
                    </a:solidFill>
                    <a:ea typeface="宋体" panose="02010600030101010101" pitchFamily="2" charset="-122"/>
                  </a:endParaRPr>
                </a:p>
              </p:txBody>
            </p:sp>
            <p:sp>
              <p:nvSpPr>
                <p:cNvPr id="56341" name="Line 18"/>
                <p:cNvSpPr>
                  <a:spLocks noChangeShapeType="1"/>
                </p:cNvSpPr>
                <p:nvPr/>
              </p:nvSpPr>
              <p:spPr bwMode="auto">
                <a:xfrm>
                  <a:off x="3587" y="1248"/>
                  <a:ext cx="0" cy="432"/>
                </a:xfrm>
                <a:prstGeom prst="line">
                  <a:avLst/>
                </a:prstGeom>
                <a:noFill/>
                <a:ln w="25400">
                  <a:solidFill>
                    <a:schemeClr val="accent2"/>
                  </a:solidFill>
                  <a:round/>
                </a:ln>
              </p:spPr>
              <p:txBody>
                <a:bodyPr wrap="none" anchor="ctr"/>
                <a:lstStyle/>
                <a:p>
                  <a:endParaRPr lang="zh-CN" altLang="en-US"/>
                </a:p>
              </p:txBody>
            </p:sp>
          </p:grpSp>
          <p:sp>
            <p:nvSpPr>
              <p:cNvPr id="56338" name="Rectangle 19"/>
              <p:cNvSpPr>
                <a:spLocks noChangeArrowheads="1"/>
              </p:cNvSpPr>
              <p:nvPr/>
            </p:nvSpPr>
            <p:spPr bwMode="auto">
              <a:xfrm>
                <a:off x="3110" y="1139"/>
                <a:ext cx="826" cy="480"/>
              </a:xfrm>
              <a:prstGeom prst="rect">
                <a:avLst/>
              </a:prstGeom>
              <a:noFill/>
              <a:ln w="9525">
                <a:noFill/>
                <a:miter lim="800000"/>
              </a:ln>
            </p:spPr>
            <p:txBody>
              <a:bodyPr wrap="none">
                <a:spAutoFit/>
              </a:bodyPr>
              <a:lstStyle/>
              <a:p>
                <a:r>
                  <a:rPr kumimoji="1" lang="zh-CN" altLang="en-US" sz="4400" b="1">
                    <a:solidFill>
                      <a:srgbClr val="333399"/>
                    </a:solidFill>
                    <a:latin typeface="Times New Roman" panose="02020603050405020304" pitchFamily="18" charset="0"/>
                    <a:ea typeface="宋体" panose="02010600030101010101" pitchFamily="2" charset="-122"/>
                  </a:rPr>
                  <a:t>信息</a:t>
                </a:r>
                <a:endParaRPr kumimoji="1" lang="zh-CN" altLang="en-US" sz="4400" b="1">
                  <a:solidFill>
                    <a:srgbClr val="333399"/>
                  </a:solidFill>
                  <a:latin typeface="Times New Roman" panose="02020603050405020304" pitchFamily="18" charset="0"/>
                  <a:ea typeface="宋体" panose="02010600030101010101" pitchFamily="2" charset="-122"/>
                </a:endParaRPr>
              </a:p>
            </p:txBody>
          </p:sp>
        </p:grpSp>
        <p:sp>
          <p:nvSpPr>
            <p:cNvPr id="56336" name="Line 20"/>
            <p:cNvSpPr>
              <a:spLocks noChangeShapeType="1"/>
            </p:cNvSpPr>
            <p:nvPr/>
          </p:nvSpPr>
          <p:spPr bwMode="auto">
            <a:xfrm>
              <a:off x="2750" y="1392"/>
              <a:ext cx="453" cy="0"/>
            </a:xfrm>
            <a:prstGeom prst="line">
              <a:avLst/>
            </a:prstGeom>
            <a:noFill/>
            <a:ln w="63500">
              <a:solidFill>
                <a:srgbClr val="FF0000"/>
              </a:solidFill>
              <a:round/>
              <a:headEnd type="stealth" w="med" len="med"/>
              <a:tailEnd type="stealth" w="med" len="med"/>
            </a:ln>
          </p:spPr>
          <p:txBody>
            <a:bodyPr wrap="none" anchor="ctr"/>
            <a:lstStyle/>
            <a:p>
              <a:endParaRPr lang="zh-CN" altLang="en-US"/>
            </a:p>
          </p:txBody>
        </p:sp>
      </p:grpSp>
      <p:grpSp>
        <p:nvGrpSpPr>
          <p:cNvPr id="8" name="Group 21"/>
          <p:cNvGrpSpPr/>
          <p:nvPr/>
        </p:nvGrpSpPr>
        <p:grpSpPr bwMode="auto">
          <a:xfrm>
            <a:off x="6596063" y="1787525"/>
            <a:ext cx="2014537" cy="762000"/>
            <a:chOff x="4155" y="1126"/>
            <a:chExt cx="1269" cy="480"/>
          </a:xfrm>
        </p:grpSpPr>
        <p:sp>
          <p:nvSpPr>
            <p:cNvPr id="56333" name="Rectangle 22"/>
            <p:cNvSpPr>
              <a:spLocks noChangeArrowheads="1"/>
            </p:cNvSpPr>
            <p:nvPr/>
          </p:nvSpPr>
          <p:spPr bwMode="auto">
            <a:xfrm>
              <a:off x="4598" y="1126"/>
              <a:ext cx="826" cy="480"/>
            </a:xfrm>
            <a:prstGeom prst="rect">
              <a:avLst/>
            </a:prstGeom>
            <a:noFill/>
            <a:ln w="9525">
              <a:noFill/>
              <a:miter lim="800000"/>
            </a:ln>
          </p:spPr>
          <p:txBody>
            <a:bodyPr wrap="none">
              <a:spAutoFit/>
            </a:bodyPr>
            <a:lstStyle/>
            <a:p>
              <a:r>
                <a:rPr kumimoji="1" lang="zh-CN" altLang="en-US" sz="4400" b="1">
                  <a:solidFill>
                    <a:srgbClr val="333399"/>
                  </a:solidFill>
                  <a:latin typeface="Times New Roman" panose="02020603050405020304" pitchFamily="18" charset="0"/>
                  <a:ea typeface="宋体" panose="02010600030101010101" pitchFamily="2" charset="-122"/>
                </a:rPr>
                <a:t>生物</a:t>
              </a:r>
              <a:endParaRPr kumimoji="1" lang="zh-CN" altLang="en-US" sz="4400" b="1">
                <a:solidFill>
                  <a:srgbClr val="333399"/>
                </a:solidFill>
                <a:latin typeface="Times New Roman" panose="02020603050405020304" pitchFamily="18" charset="0"/>
                <a:ea typeface="宋体" panose="02010600030101010101" pitchFamily="2" charset="-122"/>
              </a:endParaRPr>
            </a:p>
          </p:txBody>
        </p:sp>
        <p:sp>
          <p:nvSpPr>
            <p:cNvPr id="56334" name="Line 23"/>
            <p:cNvSpPr>
              <a:spLocks noChangeShapeType="1"/>
            </p:cNvSpPr>
            <p:nvPr/>
          </p:nvSpPr>
          <p:spPr bwMode="auto">
            <a:xfrm>
              <a:off x="4155" y="1392"/>
              <a:ext cx="453" cy="0"/>
            </a:xfrm>
            <a:prstGeom prst="line">
              <a:avLst/>
            </a:prstGeom>
            <a:noFill/>
            <a:ln w="63500">
              <a:solidFill>
                <a:srgbClr val="FF0000"/>
              </a:solidFill>
              <a:round/>
              <a:headEnd type="stealth" w="med" len="med"/>
              <a:tailEnd type="stealth" w="med" len="med"/>
            </a:ln>
          </p:spPr>
          <p:txBody>
            <a:bodyPr wrap="none" anchor="ctr"/>
            <a:lstStyle/>
            <a:p>
              <a:endParaRPr lang="zh-CN" altLang="en-US"/>
            </a:p>
          </p:txBody>
        </p:sp>
      </p:grpSp>
      <p:grpSp>
        <p:nvGrpSpPr>
          <p:cNvPr id="9" name="Group 24"/>
          <p:cNvGrpSpPr/>
          <p:nvPr/>
        </p:nvGrpSpPr>
        <p:grpSpPr bwMode="auto">
          <a:xfrm>
            <a:off x="547688" y="1828800"/>
            <a:ext cx="1425575" cy="3311525"/>
            <a:chOff x="345" y="1152"/>
            <a:chExt cx="898" cy="2086"/>
          </a:xfrm>
        </p:grpSpPr>
        <p:sp>
          <p:nvSpPr>
            <p:cNvPr id="56328" name="Rectangle 25"/>
            <p:cNvSpPr>
              <a:spLocks noChangeArrowheads="1"/>
            </p:cNvSpPr>
            <p:nvPr/>
          </p:nvSpPr>
          <p:spPr bwMode="auto">
            <a:xfrm>
              <a:off x="384" y="1152"/>
              <a:ext cx="826" cy="480"/>
            </a:xfrm>
            <a:prstGeom prst="rect">
              <a:avLst/>
            </a:prstGeom>
            <a:noFill/>
            <a:ln w="9525">
              <a:noFill/>
              <a:miter lim="800000"/>
            </a:ln>
          </p:spPr>
          <p:txBody>
            <a:bodyPr wrap="none">
              <a:spAutoFit/>
            </a:bodyPr>
            <a:lstStyle/>
            <a:p>
              <a:r>
                <a:rPr kumimoji="1" lang="zh-CN" altLang="en-US" sz="4400" b="1">
                  <a:solidFill>
                    <a:srgbClr val="333399"/>
                  </a:solidFill>
                  <a:latin typeface="Times New Roman" panose="02020603050405020304" pitchFamily="18" charset="0"/>
                  <a:ea typeface="宋体" panose="02010600030101010101" pitchFamily="2" charset="-122"/>
                </a:rPr>
                <a:t>物理</a:t>
              </a:r>
              <a:endParaRPr kumimoji="1" lang="zh-CN" altLang="en-US" sz="4400" b="1">
                <a:solidFill>
                  <a:srgbClr val="333399"/>
                </a:solidFill>
                <a:latin typeface="Times New Roman" panose="02020603050405020304" pitchFamily="18" charset="0"/>
                <a:ea typeface="宋体" panose="02010600030101010101" pitchFamily="2" charset="-122"/>
              </a:endParaRPr>
            </a:p>
          </p:txBody>
        </p:sp>
        <p:grpSp>
          <p:nvGrpSpPr>
            <p:cNvPr id="56329" name="Group 26"/>
            <p:cNvGrpSpPr/>
            <p:nvPr/>
          </p:nvGrpSpPr>
          <p:grpSpPr bwMode="auto">
            <a:xfrm>
              <a:off x="345" y="1536"/>
              <a:ext cx="898" cy="1702"/>
              <a:chOff x="3134" y="1248"/>
              <a:chExt cx="898" cy="1702"/>
            </a:xfrm>
          </p:grpSpPr>
          <p:sp>
            <p:nvSpPr>
              <p:cNvPr id="56330" name="Text Box 27"/>
              <p:cNvSpPr txBox="1">
                <a:spLocks noChangeArrowheads="1"/>
              </p:cNvSpPr>
              <p:nvPr/>
            </p:nvSpPr>
            <p:spPr bwMode="auto">
              <a:xfrm>
                <a:off x="3134" y="1894"/>
                <a:ext cx="898" cy="1056"/>
              </a:xfrm>
              <a:prstGeom prst="rect">
                <a:avLst/>
              </a:prstGeom>
              <a:noFill/>
              <a:ln w="9525">
                <a:noFill/>
                <a:miter lim="800000"/>
              </a:ln>
            </p:spPr>
            <p:txBody>
              <a:bodyPr vert="eaVert">
                <a:spAutoFit/>
              </a:bodyPr>
              <a:lstStyle/>
              <a:p>
                <a:pPr>
                  <a:lnSpc>
                    <a:spcPct val="80000"/>
                  </a:lnSpc>
                  <a:spcBef>
                    <a:spcPct val="50000"/>
                  </a:spcBef>
                </a:pPr>
                <a:r>
                  <a:rPr kumimoji="1" lang="zh-CN" altLang="en-US" sz="2400" b="1">
                    <a:solidFill>
                      <a:srgbClr val="333399"/>
                    </a:solidFill>
                    <a:latin typeface="Times New Roman" panose="02020603050405020304" pitchFamily="18" charset="0"/>
                    <a:ea typeface="宋体" panose="02010600030101010101" pitchFamily="2" charset="-122"/>
                  </a:rPr>
                  <a:t>近场光学</a:t>
                </a:r>
                <a:endParaRPr kumimoji="1" lang="zh-CN" altLang="en-US" sz="2400" b="1">
                  <a:solidFill>
                    <a:srgbClr val="333399"/>
                  </a:solidFill>
                  <a:latin typeface="Times New Roman" panose="02020603050405020304" pitchFamily="18" charset="0"/>
                  <a:ea typeface="宋体" panose="02010600030101010101" pitchFamily="2" charset="-122"/>
                </a:endParaRPr>
              </a:p>
              <a:p>
                <a:pPr>
                  <a:lnSpc>
                    <a:spcPct val="80000"/>
                  </a:lnSpc>
                  <a:spcBef>
                    <a:spcPct val="50000"/>
                  </a:spcBef>
                </a:pPr>
                <a:r>
                  <a:rPr kumimoji="1" lang="zh-CN" altLang="en-US" sz="2400" b="1">
                    <a:solidFill>
                      <a:srgbClr val="333399"/>
                    </a:solidFill>
                    <a:latin typeface="Times New Roman" panose="02020603050405020304" pitchFamily="18" charset="0"/>
                    <a:ea typeface="宋体" panose="02010600030101010101" pitchFamily="2" charset="-122"/>
                  </a:rPr>
                  <a:t>纳光子学</a:t>
                </a:r>
                <a:endParaRPr kumimoji="1" lang="zh-CN" altLang="en-US" sz="2400" b="1">
                  <a:solidFill>
                    <a:srgbClr val="333399"/>
                  </a:solidFill>
                  <a:latin typeface="Times New Roman" panose="02020603050405020304" pitchFamily="18" charset="0"/>
                  <a:ea typeface="宋体" panose="02010600030101010101" pitchFamily="2" charset="-122"/>
                </a:endParaRPr>
              </a:p>
              <a:p>
                <a:pPr>
                  <a:lnSpc>
                    <a:spcPct val="80000"/>
                  </a:lnSpc>
                  <a:spcBef>
                    <a:spcPct val="50000"/>
                  </a:spcBef>
                </a:pPr>
                <a:r>
                  <a:rPr kumimoji="1" lang="zh-CN" altLang="en-US" sz="2400" b="1">
                    <a:solidFill>
                      <a:srgbClr val="333399"/>
                    </a:solidFill>
                    <a:latin typeface="Times New Roman" panose="02020603050405020304" pitchFamily="18" charset="0"/>
                    <a:ea typeface="宋体" panose="02010600030101010101" pitchFamily="2" charset="-122"/>
                  </a:rPr>
                  <a:t>凝聚态物理</a:t>
                </a:r>
                <a:endParaRPr kumimoji="1" lang="zh-CN" altLang="en-US" sz="2400" b="1">
                  <a:solidFill>
                    <a:srgbClr val="333399"/>
                  </a:solidFill>
                  <a:latin typeface="Times New Roman" panose="02020603050405020304" pitchFamily="18" charset="0"/>
                  <a:ea typeface="宋体" panose="02010600030101010101" pitchFamily="2" charset="-122"/>
                </a:endParaRPr>
              </a:p>
            </p:txBody>
          </p:sp>
          <p:sp>
            <p:nvSpPr>
              <p:cNvPr id="56331" name="AutoShape 28"/>
              <p:cNvSpPr/>
              <p:nvPr/>
            </p:nvSpPr>
            <p:spPr bwMode="auto">
              <a:xfrm rot="5400000">
                <a:off x="3467" y="1368"/>
                <a:ext cx="240" cy="864"/>
              </a:xfrm>
              <a:prstGeom prst="leftBrace">
                <a:avLst>
                  <a:gd name="adj1" fmla="val 30000"/>
                  <a:gd name="adj2" fmla="val 50000"/>
                </a:avLst>
              </a:prstGeom>
              <a:noFill/>
              <a:ln w="25400">
                <a:solidFill>
                  <a:schemeClr val="accent2"/>
                </a:solidFill>
                <a:round/>
              </a:ln>
            </p:spPr>
            <p:txBody>
              <a:bodyPr wrap="none" anchor="ctr"/>
              <a:lstStyle/>
              <a:p>
                <a:endParaRPr lang="zh-CN" altLang="en-US" sz="3200">
                  <a:solidFill>
                    <a:srgbClr val="000000"/>
                  </a:solidFill>
                  <a:ea typeface="宋体" panose="02010600030101010101" pitchFamily="2" charset="-122"/>
                </a:endParaRPr>
              </a:p>
            </p:txBody>
          </p:sp>
          <p:sp>
            <p:nvSpPr>
              <p:cNvPr id="56332" name="Line 29"/>
              <p:cNvSpPr>
                <a:spLocks noChangeShapeType="1"/>
              </p:cNvSpPr>
              <p:nvPr/>
            </p:nvSpPr>
            <p:spPr bwMode="auto">
              <a:xfrm>
                <a:off x="3587" y="1248"/>
                <a:ext cx="0" cy="432"/>
              </a:xfrm>
              <a:prstGeom prst="line">
                <a:avLst/>
              </a:prstGeom>
              <a:noFill/>
              <a:ln w="25400">
                <a:solidFill>
                  <a:schemeClr val="accent2"/>
                </a:solidFill>
                <a:round/>
              </a:ln>
            </p:spPr>
            <p:txBody>
              <a:bodyPr wrap="none" anchor="ctr"/>
              <a:lstStyle/>
              <a:p>
                <a:endParaRPr lang="zh-CN" altLang="en-US"/>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9"/>
                                        </p:tgtEl>
                                        <p:attrNameLst>
                                          <p:attrName>style.visibility</p:attrName>
                                        </p:attrNameLst>
                                      </p:cBhvr>
                                      <p:to>
                                        <p:strVal val="visible"/>
                                      </p:to>
                                    </p:set>
                                  </p:childTnLst>
                                  <p:subTnLst>
                                    <p:audio>
                                      <p:cMediaNode>
                                        <p:cTn display="0" masterRel="sameClick">
                                          <p:stCondLst>
                                            <p:cond evt="begin" delay="0">
                                              <p:tn val="5"/>
                                            </p:cond>
                                          </p:stCondLst>
                                          <p:endCondLst>
                                            <p:cond evt="onStopAudio" delay="0">
                                              <p:tgtEl>
                                                <p:sldTgt/>
                                              </p:tgtEl>
                                            </p:cond>
                                          </p:endCondLst>
                                        </p:cTn>
                                        <p:tgtEl>
                                          <p:sndTgt r:embed="rId1" name="WHOOSH.WAV"/>
                                        </p:tgtEl>
                                      </p:cMediaNode>
                                    </p:audio>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5"/>
                                        </p:tgtEl>
                                        <p:attrNameLst>
                                          <p:attrName>style.visibility</p:attrName>
                                        </p:attrNameLst>
                                      </p:cBhvr>
                                      <p:to>
                                        <p:strVal val="visible"/>
                                      </p:to>
                                    </p:set>
                                  </p:childTnLst>
                                  <p:subTnLst>
                                    <p:audio>
                                      <p:cMediaNode>
                                        <p:cTn display="0" masterRel="sameClick">
                                          <p:stCondLst>
                                            <p:cond evt="begin" delay="0">
                                              <p:tn val="9"/>
                                            </p:cond>
                                          </p:stCondLst>
                                          <p:endCondLst>
                                            <p:cond evt="onStopAudio" delay="0">
                                              <p:tgtEl>
                                                <p:sldTgt/>
                                              </p:tgtEl>
                                            </p:cond>
                                          </p:endCondLst>
                                        </p:cTn>
                                        <p:tgtEl>
                                          <p:sndTgt r:embed="rId1" name="WHOOSH.WAV"/>
                                        </p:tgtEl>
                                      </p:cMediaNode>
                                    </p:audio>
                                  </p:sub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anim calcmode="lin" valueType="num">
                                      <p:cBhvr additive="base">
                                        <p:cTn id="15" dur="500" fill="hold"/>
                                        <p:tgtEl>
                                          <p:spTgt spid="2"/>
                                        </p:tgtEl>
                                        <p:attrNameLst>
                                          <p:attrName>ppt_x</p:attrName>
                                        </p:attrNameLst>
                                      </p:cBhvr>
                                      <p:tavLst>
                                        <p:tav tm="0">
                                          <p:val>
                                            <p:strVal val="#ppt_x"/>
                                          </p:val>
                                        </p:tav>
                                        <p:tav tm="100000">
                                          <p:val>
                                            <p:strVal val="#ppt_x"/>
                                          </p:val>
                                        </p:tav>
                                      </p:tavLst>
                                    </p:anim>
                                    <p:anim calcmode="lin" valueType="num">
                                      <p:cBhvr additive="base">
                                        <p:cTn id="16" dur="500" fill="hold"/>
                                        <p:tgtEl>
                                          <p:spTgt spid="2"/>
                                        </p:tgtEl>
                                        <p:attrNameLst>
                                          <p:attrName>ppt_y</p:attrName>
                                        </p:attrNameLst>
                                      </p:cBhvr>
                                      <p:tavLst>
                                        <p:tav tm="0">
                                          <p:val>
                                            <p:strVal val="1+#ppt_h/2"/>
                                          </p:val>
                                        </p:tav>
                                        <p:tav tm="100000">
                                          <p:val>
                                            <p:strVal val="#ppt_y"/>
                                          </p:val>
                                        </p:tav>
                                      </p:tavLst>
                                    </p:anim>
                                  </p:childTnLst>
                                  <p:subTnLst>
                                    <p:audio>
                                      <p:cMediaNode>
                                        <p:cTn display="0" masterRel="sameClick">
                                          <p:stCondLst>
                                            <p:cond evt="begin" delay="0">
                                              <p:tn val="13"/>
                                            </p:cond>
                                          </p:stCondLst>
                                          <p:endCondLst>
                                            <p:cond evt="onStopAudio" delay="0">
                                              <p:tgtEl>
                                                <p:sldTgt/>
                                              </p:tgtEl>
                                            </p:cond>
                                          </p:endCondLst>
                                        </p:cTn>
                                        <p:tgtEl>
                                          <p:sndTgt r:embed="rId1" name="WHOOSH.WAV"/>
                                        </p:tgtEl>
                                      </p:cMediaNode>
                                    </p:audio>
                                  </p:subTnLst>
                                </p:cTn>
                              </p:par>
                            </p:childTnLst>
                          </p:cTn>
                        </p:par>
                      </p:childTnLst>
                    </p:cTn>
                  </p:par>
                  <p:par>
                    <p:cTn id="17" fill="hold">
                      <p:stCondLst>
                        <p:cond delay="indefinite"/>
                      </p:stCondLst>
                      <p:childTnLst>
                        <p:par>
                          <p:cTn id="18" fill="hold">
                            <p:stCondLst>
                              <p:cond delay="0"/>
                            </p:stCondLst>
                            <p:childTnLst>
                              <p:par>
                                <p:cTn id="19" presetID="2" presetClass="entr" presetSubtype="2"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additive="base">
                                        <p:cTn id="21" dur="500" fill="hold"/>
                                        <p:tgtEl>
                                          <p:spTgt spid="8"/>
                                        </p:tgtEl>
                                        <p:attrNameLst>
                                          <p:attrName>ppt_x</p:attrName>
                                        </p:attrNameLst>
                                      </p:cBhvr>
                                      <p:tavLst>
                                        <p:tav tm="0">
                                          <p:val>
                                            <p:strVal val="1+#ppt_w/2"/>
                                          </p:val>
                                        </p:tav>
                                        <p:tav tm="100000">
                                          <p:val>
                                            <p:strVal val="#ppt_x"/>
                                          </p:val>
                                        </p:tav>
                                      </p:tavLst>
                                    </p:anim>
                                    <p:anim calcmode="lin" valueType="num">
                                      <p:cBhvr additive="base">
                                        <p:cTn id="22" dur="500" fill="hold"/>
                                        <p:tgtEl>
                                          <p:spTgt spid="8"/>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9"/>
                                            </p:cond>
                                          </p:stCondLst>
                                          <p:endCondLst>
                                            <p:cond evt="onStopAudio" delay="0">
                                              <p:tgtEl>
                                                <p:sldTgt/>
                                              </p:tgtEl>
                                            </p:cond>
                                          </p:endCondLst>
                                        </p:cTn>
                                        <p:tgtEl>
                                          <p:sndTgt r:embed="rId2" name="CARBRAKE.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346" name="Picture 2" descr="图片2在 基金答辩1"/>
          <p:cNvPicPr>
            <a:picLocks noChangeAspect="1" noChangeArrowheads="1"/>
          </p:cNvPicPr>
          <p:nvPr/>
        </p:nvPicPr>
        <p:blipFill>
          <a:blip r:embed="rId1" cstate="print"/>
          <a:srcRect/>
          <a:stretch>
            <a:fillRect/>
          </a:stretch>
        </p:blipFill>
        <p:spPr bwMode="auto">
          <a:xfrm>
            <a:off x="3200400" y="2382838"/>
            <a:ext cx="5943600" cy="4479925"/>
          </a:xfrm>
          <a:prstGeom prst="rect">
            <a:avLst/>
          </a:prstGeom>
          <a:noFill/>
          <a:ln w="9525">
            <a:noFill/>
            <a:miter lim="800000"/>
            <a:headEnd/>
            <a:tailEnd/>
          </a:ln>
        </p:spPr>
      </p:pic>
      <p:pic>
        <p:nvPicPr>
          <p:cNvPr id="57347" name="Picture 3" descr="图片在 基金答辩1"/>
          <p:cNvPicPr>
            <a:picLocks noChangeAspect="1" noChangeArrowheads="1"/>
          </p:cNvPicPr>
          <p:nvPr/>
        </p:nvPicPr>
        <p:blipFill>
          <a:blip r:embed="rId2" cstate="print"/>
          <a:srcRect/>
          <a:stretch>
            <a:fillRect/>
          </a:stretch>
        </p:blipFill>
        <p:spPr bwMode="auto">
          <a:xfrm>
            <a:off x="0" y="2392363"/>
            <a:ext cx="4775200" cy="4479925"/>
          </a:xfrm>
          <a:prstGeom prst="rect">
            <a:avLst/>
          </a:prstGeom>
          <a:noFill/>
          <a:ln w="9525">
            <a:noFill/>
            <a:miter lim="800000"/>
            <a:headEnd/>
            <a:tailEnd/>
          </a:ln>
        </p:spPr>
      </p:pic>
      <p:sp>
        <p:nvSpPr>
          <p:cNvPr id="56324" name="Rectangle 4"/>
          <p:cNvSpPr>
            <a:spLocks noChangeArrowheads="1"/>
          </p:cNvSpPr>
          <p:nvPr/>
        </p:nvSpPr>
        <p:spPr bwMode="auto">
          <a:xfrm>
            <a:off x="762000" y="76200"/>
            <a:ext cx="7720013" cy="2225675"/>
          </a:xfrm>
          <a:prstGeom prst="rect">
            <a:avLst/>
          </a:prstGeom>
          <a:noFill/>
          <a:ln w="9525">
            <a:noFill/>
            <a:miter lim="800000"/>
          </a:ln>
        </p:spPr>
        <p:txBody>
          <a:bodyPr wrap="none">
            <a:spAutoFit/>
          </a:bodyPr>
          <a:lstStyle/>
          <a:p>
            <a:pPr algn="ctr">
              <a:defRPr/>
            </a:pPr>
            <a:r>
              <a:rPr kumimoji="1" lang="zh-CN" altLang="en-US" sz="8000" b="1">
                <a:solidFill>
                  <a:srgbClr val="FF0000"/>
                </a:solidFill>
                <a:effectLst>
                  <a:outerShdw blurRad="38100" dist="38100" dir="2700000" algn="tl">
                    <a:srgbClr val="000000"/>
                  </a:outerShdw>
                </a:effectLst>
                <a:latin typeface="Times New Roman" panose="02020603050405020304" pitchFamily="18" charset="0"/>
                <a:ea typeface="宋体" panose="02010600030101010101" pitchFamily="2" charset="-122"/>
              </a:rPr>
              <a:t>二维光子晶体</a:t>
            </a:r>
            <a:endParaRPr kumimoji="1" lang="zh-CN" altLang="en-US" sz="8000" b="1">
              <a:solidFill>
                <a:srgbClr val="FF0000"/>
              </a:solidFill>
              <a:effectLst>
                <a:outerShdw blurRad="38100" dist="38100" dir="2700000" algn="tl">
                  <a:srgbClr val="000000"/>
                </a:outerShdw>
              </a:effectLst>
              <a:latin typeface="Times New Roman" panose="02020603050405020304" pitchFamily="18" charset="0"/>
              <a:ea typeface="宋体" panose="02010600030101010101" pitchFamily="2" charset="-122"/>
            </a:endParaRPr>
          </a:p>
          <a:p>
            <a:pPr algn="ctr">
              <a:defRPr/>
            </a:pPr>
            <a:r>
              <a:rPr kumimoji="1" lang="en-US" altLang="zh-CN" sz="6000" b="1">
                <a:solidFill>
                  <a:srgbClr val="FF0000"/>
                </a:solidFill>
                <a:effectLst>
                  <a:outerShdw blurRad="38100" dist="38100" dir="2700000" algn="tl">
                    <a:srgbClr val="000000"/>
                  </a:outerShdw>
                </a:effectLst>
                <a:latin typeface="Times New Roman" panose="02020603050405020304" pitchFamily="18" charset="0"/>
                <a:ea typeface="宋体" panose="02010600030101010101" pitchFamily="2" charset="-122"/>
              </a:rPr>
              <a:t>(</a:t>
            </a:r>
            <a:r>
              <a:rPr kumimoji="1" lang="zh-CN" altLang="en-US" sz="6000" b="1">
                <a:solidFill>
                  <a:srgbClr val="FF0000"/>
                </a:solidFill>
                <a:effectLst>
                  <a:outerShdw blurRad="38100" dist="38100" dir="2700000" algn="tl">
                    <a:srgbClr val="000000"/>
                  </a:outerShdw>
                </a:effectLst>
                <a:latin typeface="Times New Roman" panose="02020603050405020304" pitchFamily="18" charset="0"/>
                <a:ea typeface="宋体" panose="02010600030101010101" pitchFamily="2" charset="-122"/>
              </a:rPr>
              <a:t>光子晶体光纤－</a:t>
            </a:r>
            <a:r>
              <a:rPr kumimoji="1" lang="en-US" altLang="zh-CN" sz="6000" b="1">
                <a:solidFill>
                  <a:srgbClr val="FF0000"/>
                </a:solidFill>
                <a:effectLst>
                  <a:outerShdw blurRad="38100" dist="38100" dir="2700000" algn="tl">
                    <a:srgbClr val="000000"/>
                  </a:outerShdw>
                </a:effectLst>
                <a:latin typeface="Times New Roman" panose="02020603050405020304" pitchFamily="18" charset="0"/>
                <a:ea typeface="宋体" panose="02010600030101010101" pitchFamily="2" charset="-122"/>
              </a:rPr>
              <a:t>PCF )</a:t>
            </a:r>
            <a:endParaRPr kumimoji="1" lang="en-US" altLang="zh-CN" sz="6000" b="1">
              <a:solidFill>
                <a:srgbClr val="FF0000"/>
              </a:solidFill>
              <a:effectLst>
                <a:outerShdw blurRad="38100" dist="38100" dir="2700000" algn="tl">
                  <a:srgbClr val="000000"/>
                </a:outerShdw>
              </a:effectLst>
              <a:latin typeface="Times New Roman" panose="02020603050405020304" pitchFamily="18" charset="0"/>
              <a:ea typeface="宋体" panose="02010600030101010101" pitchFamily="2" charset="-122"/>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ChangeArrowheads="1"/>
          </p:cNvSpPr>
          <p:nvPr/>
        </p:nvSpPr>
        <p:spPr bwMode="auto">
          <a:xfrm>
            <a:off x="0" y="914400"/>
            <a:ext cx="9142413" cy="133350"/>
          </a:xfrm>
          <a:prstGeom prst="rect">
            <a:avLst/>
          </a:prstGeom>
          <a:gradFill rotWithShape="0">
            <a:gsLst>
              <a:gs pos="0">
                <a:srgbClr val="47B247"/>
              </a:gs>
              <a:gs pos="50000">
                <a:srgbClr val="66FF66"/>
              </a:gs>
              <a:gs pos="100000">
                <a:srgbClr val="47B247"/>
              </a:gs>
            </a:gsLst>
            <a:lin ang="0" scaled="1"/>
          </a:gradFill>
          <a:ln w="9525">
            <a:noFill/>
            <a:miter lim="800000"/>
          </a:ln>
        </p:spPr>
        <p:txBody>
          <a:bodyPr wrap="none" anchor="ctr"/>
          <a:lstStyle/>
          <a:p>
            <a:endParaRPr lang="zh-CN" altLang="en-US" sz="3200">
              <a:solidFill>
                <a:srgbClr val="000000"/>
              </a:solidFill>
              <a:ea typeface="宋体" panose="02010600030101010101" pitchFamily="2" charset="-122"/>
            </a:endParaRPr>
          </a:p>
        </p:txBody>
      </p:sp>
      <p:sp>
        <p:nvSpPr>
          <p:cNvPr id="58371" name="Text Box 3"/>
          <p:cNvSpPr txBox="1">
            <a:spLocks noChangeArrowheads="1"/>
          </p:cNvSpPr>
          <p:nvPr/>
        </p:nvSpPr>
        <p:spPr bwMode="auto">
          <a:xfrm>
            <a:off x="2514600" y="76200"/>
            <a:ext cx="4419600" cy="823913"/>
          </a:xfrm>
          <a:prstGeom prst="rect">
            <a:avLst/>
          </a:prstGeom>
          <a:noFill/>
          <a:ln w="9525">
            <a:noFill/>
            <a:miter lim="800000"/>
          </a:ln>
        </p:spPr>
        <p:txBody>
          <a:bodyPr>
            <a:spAutoFit/>
          </a:bodyPr>
          <a:lstStyle/>
          <a:p>
            <a:pPr algn="ctr" eaLnBrk="0" hangingPunct="0">
              <a:spcBef>
                <a:spcPct val="50000"/>
              </a:spcBef>
            </a:pPr>
            <a:r>
              <a:rPr kumimoji="1" lang="zh-CN" altLang="en-US" sz="4800" b="1">
                <a:solidFill>
                  <a:srgbClr val="0000FF"/>
                </a:solidFill>
                <a:latin typeface="Times New Roman" panose="02020603050405020304" pitchFamily="18" charset="0"/>
                <a:ea typeface="宋体" panose="02010600030101010101" pitchFamily="2" charset="-122"/>
              </a:rPr>
              <a:t>百花争艳 </a:t>
            </a:r>
            <a:r>
              <a:rPr kumimoji="1" lang="en-US" altLang="zh-CN" sz="4800" b="1">
                <a:solidFill>
                  <a:srgbClr val="0000FF"/>
                </a:solidFill>
                <a:latin typeface="Times New Roman" panose="02020603050405020304" pitchFamily="18" charset="0"/>
                <a:ea typeface="宋体" panose="02010600030101010101" pitchFamily="2" charset="-122"/>
              </a:rPr>
              <a:t>PCF </a:t>
            </a:r>
            <a:endParaRPr kumimoji="1" lang="en-US" altLang="zh-CN" sz="4800" b="1">
              <a:solidFill>
                <a:srgbClr val="0000FF"/>
              </a:solidFill>
              <a:latin typeface="Times New Roman" panose="02020603050405020304" pitchFamily="18" charset="0"/>
              <a:ea typeface="宋体" panose="02010600030101010101" pitchFamily="2" charset="-122"/>
            </a:endParaRPr>
          </a:p>
        </p:txBody>
      </p:sp>
      <p:grpSp>
        <p:nvGrpSpPr>
          <p:cNvPr id="58372" name="Group 4"/>
          <p:cNvGrpSpPr/>
          <p:nvPr/>
        </p:nvGrpSpPr>
        <p:grpSpPr bwMode="auto">
          <a:xfrm>
            <a:off x="4481513" y="2840038"/>
            <a:ext cx="2352675" cy="2105025"/>
            <a:chOff x="2823" y="1776"/>
            <a:chExt cx="1482" cy="1326"/>
          </a:xfrm>
        </p:grpSpPr>
        <p:pic>
          <p:nvPicPr>
            <p:cNvPr id="58393" name="Picture 5" descr="图片6在 基金答辩1"/>
            <p:cNvPicPr>
              <a:picLocks noChangeAspect="1" noChangeArrowheads="1"/>
            </p:cNvPicPr>
            <p:nvPr/>
          </p:nvPicPr>
          <p:blipFill>
            <a:blip r:embed="rId1" cstate="print"/>
            <a:srcRect/>
            <a:stretch>
              <a:fillRect/>
            </a:stretch>
          </p:blipFill>
          <p:spPr bwMode="auto">
            <a:xfrm>
              <a:off x="2823" y="1776"/>
              <a:ext cx="1438" cy="1326"/>
            </a:xfrm>
            <a:prstGeom prst="rect">
              <a:avLst/>
            </a:prstGeom>
            <a:noFill/>
            <a:ln w="9525">
              <a:noFill/>
              <a:miter lim="800000"/>
              <a:headEnd/>
              <a:tailEnd/>
            </a:ln>
          </p:spPr>
        </p:pic>
        <p:sp>
          <p:nvSpPr>
            <p:cNvPr id="58394" name="Text Box 6"/>
            <p:cNvSpPr txBox="1">
              <a:spLocks noChangeArrowheads="1"/>
            </p:cNvSpPr>
            <p:nvPr/>
          </p:nvSpPr>
          <p:spPr bwMode="auto">
            <a:xfrm>
              <a:off x="3813" y="1957"/>
              <a:ext cx="492" cy="192"/>
            </a:xfrm>
            <a:prstGeom prst="rect">
              <a:avLst/>
            </a:prstGeom>
            <a:solidFill>
              <a:schemeClr val="bg1"/>
            </a:solidFill>
            <a:ln w="9525">
              <a:noFill/>
              <a:miter lim="800000"/>
            </a:ln>
          </p:spPr>
          <p:txBody>
            <a:bodyPr lIns="46800" rIns="46800">
              <a:spAutoFit/>
            </a:bodyPr>
            <a:lstStyle/>
            <a:p>
              <a:pPr eaLnBrk="0" hangingPunct="0">
                <a:spcBef>
                  <a:spcPct val="50000"/>
                </a:spcBef>
              </a:pPr>
              <a:r>
                <a:rPr kumimoji="1" lang="en-US" altLang="zh-CN" sz="1400" b="1">
                  <a:solidFill>
                    <a:srgbClr val="FF3300"/>
                  </a:solidFill>
                  <a:latin typeface="Times New Roman" panose="02020603050405020304" pitchFamily="18" charset="0"/>
                  <a:ea typeface="宋体" panose="02010600030101010101" pitchFamily="2" charset="-122"/>
                </a:rPr>
                <a:t>Polymer</a:t>
              </a:r>
              <a:endParaRPr kumimoji="1" lang="en-US" altLang="zh-CN" sz="1400" b="1">
                <a:solidFill>
                  <a:srgbClr val="FF3300"/>
                </a:solidFill>
                <a:latin typeface="Times New Roman" panose="02020603050405020304" pitchFamily="18" charset="0"/>
                <a:ea typeface="宋体" panose="02010600030101010101" pitchFamily="2" charset="-122"/>
              </a:endParaRPr>
            </a:p>
          </p:txBody>
        </p:sp>
        <p:sp>
          <p:nvSpPr>
            <p:cNvPr id="58395" name="Line 7"/>
            <p:cNvSpPr>
              <a:spLocks noChangeShapeType="1"/>
            </p:cNvSpPr>
            <p:nvPr/>
          </p:nvSpPr>
          <p:spPr bwMode="auto">
            <a:xfrm flipH="1">
              <a:off x="3540" y="2115"/>
              <a:ext cx="265" cy="105"/>
            </a:xfrm>
            <a:prstGeom prst="line">
              <a:avLst/>
            </a:prstGeom>
            <a:noFill/>
            <a:ln w="19050">
              <a:solidFill>
                <a:srgbClr val="FF0000"/>
              </a:solidFill>
              <a:round/>
              <a:tailEnd type="stealth" w="med" len="med"/>
            </a:ln>
          </p:spPr>
          <p:txBody>
            <a:bodyPr wrap="none" anchor="ctr"/>
            <a:lstStyle/>
            <a:p>
              <a:endParaRPr lang="zh-CN" altLang="en-US"/>
            </a:p>
          </p:txBody>
        </p:sp>
        <p:sp>
          <p:nvSpPr>
            <p:cNvPr id="58396" name="Line 8"/>
            <p:cNvSpPr>
              <a:spLocks noChangeShapeType="1"/>
            </p:cNvSpPr>
            <p:nvPr/>
          </p:nvSpPr>
          <p:spPr bwMode="auto">
            <a:xfrm flipH="1">
              <a:off x="3729" y="2096"/>
              <a:ext cx="98" cy="245"/>
            </a:xfrm>
            <a:prstGeom prst="line">
              <a:avLst/>
            </a:prstGeom>
            <a:noFill/>
            <a:ln w="9525">
              <a:solidFill>
                <a:srgbClr val="FF0000"/>
              </a:solidFill>
              <a:round/>
              <a:tailEnd type="stealth" w="med" len="med"/>
            </a:ln>
          </p:spPr>
          <p:txBody>
            <a:bodyPr wrap="none" anchor="ctr"/>
            <a:lstStyle/>
            <a:p>
              <a:endParaRPr lang="zh-CN" altLang="en-US"/>
            </a:p>
          </p:txBody>
        </p:sp>
      </p:grpSp>
      <p:grpSp>
        <p:nvGrpSpPr>
          <p:cNvPr id="58373" name="Group 9"/>
          <p:cNvGrpSpPr/>
          <p:nvPr/>
        </p:nvGrpSpPr>
        <p:grpSpPr bwMode="auto">
          <a:xfrm>
            <a:off x="4999038" y="1392238"/>
            <a:ext cx="1627187" cy="1506537"/>
            <a:chOff x="3149" y="864"/>
            <a:chExt cx="1025" cy="949"/>
          </a:xfrm>
        </p:grpSpPr>
        <p:pic>
          <p:nvPicPr>
            <p:cNvPr id="58391" name="Picture 10" descr="图片5在 基金答辩1"/>
            <p:cNvPicPr>
              <a:picLocks noChangeAspect="1" noChangeArrowheads="1"/>
            </p:cNvPicPr>
            <p:nvPr/>
          </p:nvPicPr>
          <p:blipFill>
            <a:blip r:embed="rId2" cstate="print"/>
            <a:srcRect/>
            <a:stretch>
              <a:fillRect/>
            </a:stretch>
          </p:blipFill>
          <p:spPr bwMode="auto">
            <a:xfrm>
              <a:off x="3149" y="864"/>
              <a:ext cx="968" cy="947"/>
            </a:xfrm>
            <a:prstGeom prst="rect">
              <a:avLst/>
            </a:prstGeom>
            <a:noFill/>
            <a:ln w="9525">
              <a:noFill/>
              <a:miter lim="800000"/>
              <a:headEnd/>
              <a:tailEnd/>
            </a:ln>
          </p:spPr>
        </p:pic>
        <p:sp>
          <p:nvSpPr>
            <p:cNvPr id="58392" name="Text Box 11"/>
            <p:cNvSpPr txBox="1">
              <a:spLocks noChangeArrowheads="1"/>
            </p:cNvSpPr>
            <p:nvPr/>
          </p:nvSpPr>
          <p:spPr bwMode="auto">
            <a:xfrm>
              <a:off x="3575" y="1621"/>
              <a:ext cx="599" cy="192"/>
            </a:xfrm>
            <a:prstGeom prst="rect">
              <a:avLst/>
            </a:prstGeom>
            <a:noFill/>
            <a:ln w="9525">
              <a:noFill/>
              <a:miter lim="800000"/>
            </a:ln>
          </p:spPr>
          <p:txBody>
            <a:bodyPr>
              <a:spAutoFit/>
            </a:bodyPr>
            <a:lstStyle/>
            <a:p>
              <a:pPr eaLnBrk="0" hangingPunct="0">
                <a:spcBef>
                  <a:spcPct val="50000"/>
                </a:spcBef>
              </a:pPr>
              <a:r>
                <a:rPr kumimoji="1" lang="en-US" altLang="zh-CN" sz="1400" b="1">
                  <a:solidFill>
                    <a:srgbClr val="FF3300"/>
                  </a:solidFill>
                  <a:latin typeface="Times New Roman" panose="02020603050405020304" pitchFamily="18" charset="0"/>
                  <a:ea typeface="宋体" panose="02010600030101010101" pitchFamily="2" charset="-122"/>
                </a:rPr>
                <a:t>GLS glass </a:t>
              </a:r>
              <a:endParaRPr kumimoji="1" lang="en-US" altLang="zh-CN" sz="1400" b="1">
                <a:solidFill>
                  <a:srgbClr val="000000"/>
                </a:solidFill>
                <a:latin typeface="Times New Roman" panose="02020603050405020304" pitchFamily="18" charset="0"/>
                <a:ea typeface="宋体" panose="02010600030101010101" pitchFamily="2" charset="-122"/>
              </a:endParaRPr>
            </a:p>
          </p:txBody>
        </p:sp>
      </p:grpSp>
      <p:pic>
        <p:nvPicPr>
          <p:cNvPr id="58374" name="Picture 12" descr="图片3在 基金答辩1"/>
          <p:cNvPicPr>
            <a:picLocks noChangeAspect="1" noChangeArrowheads="1"/>
          </p:cNvPicPr>
          <p:nvPr/>
        </p:nvPicPr>
        <p:blipFill>
          <a:blip r:embed="rId3" cstate="print"/>
          <a:srcRect/>
          <a:stretch>
            <a:fillRect/>
          </a:stretch>
        </p:blipFill>
        <p:spPr bwMode="auto">
          <a:xfrm>
            <a:off x="638175" y="2970213"/>
            <a:ext cx="1560513" cy="1758950"/>
          </a:xfrm>
          <a:prstGeom prst="rect">
            <a:avLst/>
          </a:prstGeom>
          <a:noFill/>
          <a:ln w="9525">
            <a:noFill/>
            <a:miter lim="800000"/>
            <a:headEnd/>
            <a:tailEnd/>
          </a:ln>
        </p:spPr>
      </p:pic>
      <p:grpSp>
        <p:nvGrpSpPr>
          <p:cNvPr id="58375" name="Group 13"/>
          <p:cNvGrpSpPr/>
          <p:nvPr/>
        </p:nvGrpSpPr>
        <p:grpSpPr bwMode="auto">
          <a:xfrm>
            <a:off x="2517775" y="2976563"/>
            <a:ext cx="2359025" cy="1682750"/>
            <a:chOff x="1586" y="1862"/>
            <a:chExt cx="1486" cy="1060"/>
          </a:xfrm>
        </p:grpSpPr>
        <p:pic>
          <p:nvPicPr>
            <p:cNvPr id="58389" name="Picture 14" descr="图片4在 基金答辩1"/>
            <p:cNvPicPr>
              <a:picLocks noChangeAspect="1" noChangeArrowheads="1"/>
            </p:cNvPicPr>
            <p:nvPr/>
          </p:nvPicPr>
          <p:blipFill>
            <a:blip r:embed="rId4" cstate="print"/>
            <a:srcRect/>
            <a:stretch>
              <a:fillRect/>
            </a:stretch>
          </p:blipFill>
          <p:spPr bwMode="auto">
            <a:xfrm>
              <a:off x="1586" y="1862"/>
              <a:ext cx="1095" cy="1060"/>
            </a:xfrm>
            <a:prstGeom prst="rect">
              <a:avLst/>
            </a:prstGeom>
            <a:noFill/>
            <a:ln w="9525">
              <a:noFill/>
              <a:miter lim="800000"/>
              <a:headEnd/>
              <a:tailEnd/>
            </a:ln>
          </p:spPr>
        </p:pic>
        <p:pic>
          <p:nvPicPr>
            <p:cNvPr id="58390" name="Picture 15" descr="图片4a在 基金答辩1"/>
            <p:cNvPicPr>
              <a:picLocks noChangeAspect="1" noChangeArrowheads="1"/>
            </p:cNvPicPr>
            <p:nvPr/>
          </p:nvPicPr>
          <p:blipFill>
            <a:blip r:embed="rId5" cstate="print"/>
            <a:srcRect/>
            <a:stretch>
              <a:fillRect/>
            </a:stretch>
          </p:blipFill>
          <p:spPr bwMode="auto">
            <a:xfrm>
              <a:off x="2681" y="2245"/>
              <a:ext cx="391" cy="378"/>
            </a:xfrm>
            <a:prstGeom prst="rect">
              <a:avLst/>
            </a:prstGeom>
            <a:noFill/>
            <a:ln w="9525">
              <a:noFill/>
              <a:miter lim="800000"/>
              <a:headEnd/>
              <a:tailEnd/>
            </a:ln>
          </p:spPr>
        </p:pic>
      </p:grpSp>
      <p:pic>
        <p:nvPicPr>
          <p:cNvPr id="58376" name="Picture 16" descr="图片2在 基金答辩1"/>
          <p:cNvPicPr>
            <a:picLocks noChangeAspect="1" noChangeArrowheads="1"/>
          </p:cNvPicPr>
          <p:nvPr/>
        </p:nvPicPr>
        <p:blipFill>
          <a:blip r:embed="rId6" cstate="print"/>
          <a:srcRect/>
          <a:stretch>
            <a:fillRect/>
          </a:stretch>
        </p:blipFill>
        <p:spPr bwMode="auto">
          <a:xfrm>
            <a:off x="2551113" y="1408113"/>
            <a:ext cx="1995487" cy="1485900"/>
          </a:xfrm>
          <a:prstGeom prst="rect">
            <a:avLst/>
          </a:prstGeom>
          <a:noFill/>
          <a:ln w="9525">
            <a:noFill/>
            <a:miter lim="800000"/>
            <a:headEnd/>
            <a:tailEnd/>
          </a:ln>
        </p:spPr>
      </p:pic>
      <p:pic>
        <p:nvPicPr>
          <p:cNvPr id="58377" name="Picture 17" descr="3a"/>
          <p:cNvPicPr>
            <a:picLocks noChangeAspect="1" noChangeArrowheads="1"/>
          </p:cNvPicPr>
          <p:nvPr/>
        </p:nvPicPr>
        <p:blipFill>
          <a:blip r:embed="rId7" cstate="print"/>
          <a:srcRect/>
          <a:stretch>
            <a:fillRect/>
          </a:stretch>
        </p:blipFill>
        <p:spPr bwMode="auto">
          <a:xfrm>
            <a:off x="620713" y="4838700"/>
            <a:ext cx="1589087" cy="1543050"/>
          </a:xfrm>
          <a:prstGeom prst="rect">
            <a:avLst/>
          </a:prstGeom>
          <a:noFill/>
          <a:ln w="9525">
            <a:noFill/>
            <a:miter lim="800000"/>
            <a:headEnd/>
            <a:tailEnd/>
          </a:ln>
        </p:spPr>
      </p:pic>
      <p:pic>
        <p:nvPicPr>
          <p:cNvPr id="58378" name="Picture 18" descr="4a"/>
          <p:cNvPicPr>
            <a:picLocks noChangeAspect="1" noChangeArrowheads="1"/>
          </p:cNvPicPr>
          <p:nvPr/>
        </p:nvPicPr>
        <p:blipFill>
          <a:blip r:embed="rId8" cstate="print"/>
          <a:srcRect/>
          <a:stretch>
            <a:fillRect/>
          </a:stretch>
        </p:blipFill>
        <p:spPr bwMode="auto">
          <a:xfrm>
            <a:off x="2590800" y="4838700"/>
            <a:ext cx="1495425" cy="1524000"/>
          </a:xfrm>
          <a:prstGeom prst="rect">
            <a:avLst/>
          </a:prstGeom>
          <a:noFill/>
          <a:ln w="9525">
            <a:noFill/>
            <a:miter lim="800000"/>
            <a:headEnd/>
            <a:tailEnd/>
          </a:ln>
        </p:spPr>
      </p:pic>
      <p:pic>
        <p:nvPicPr>
          <p:cNvPr id="58379" name="Picture 20" descr="图片14"/>
          <p:cNvPicPr>
            <a:picLocks noChangeAspect="1" noChangeArrowheads="1"/>
          </p:cNvPicPr>
          <p:nvPr/>
        </p:nvPicPr>
        <p:blipFill>
          <a:blip r:embed="rId9" cstate="print"/>
          <a:srcRect/>
          <a:stretch>
            <a:fillRect/>
          </a:stretch>
        </p:blipFill>
        <p:spPr bwMode="auto">
          <a:xfrm>
            <a:off x="7000875" y="1392238"/>
            <a:ext cx="1457325" cy="1443037"/>
          </a:xfrm>
          <a:prstGeom prst="rect">
            <a:avLst/>
          </a:prstGeom>
          <a:noFill/>
          <a:ln w="9525">
            <a:noFill/>
            <a:miter lim="800000"/>
            <a:headEnd/>
            <a:tailEnd/>
          </a:ln>
        </p:spPr>
      </p:pic>
      <p:sp>
        <p:nvSpPr>
          <p:cNvPr id="58380" name="Oval 21"/>
          <p:cNvSpPr>
            <a:spLocks noChangeArrowheads="1"/>
          </p:cNvSpPr>
          <p:nvPr/>
        </p:nvSpPr>
        <p:spPr bwMode="auto">
          <a:xfrm>
            <a:off x="7637463" y="1998663"/>
            <a:ext cx="179387" cy="179387"/>
          </a:xfrm>
          <a:prstGeom prst="ellipse">
            <a:avLst/>
          </a:prstGeom>
          <a:solidFill>
            <a:srgbClr val="99CCFF"/>
          </a:solidFill>
          <a:ln w="9525">
            <a:noFill/>
            <a:round/>
          </a:ln>
        </p:spPr>
        <p:txBody>
          <a:bodyPr wrap="none" anchor="ctr"/>
          <a:lstStyle/>
          <a:p>
            <a:endParaRPr lang="zh-CN" altLang="en-US" sz="3200">
              <a:solidFill>
                <a:srgbClr val="000000"/>
              </a:solidFill>
              <a:ea typeface="宋体" panose="02010600030101010101" pitchFamily="2" charset="-122"/>
            </a:endParaRPr>
          </a:p>
        </p:txBody>
      </p:sp>
      <p:sp>
        <p:nvSpPr>
          <p:cNvPr id="58381" name="Text Box 22"/>
          <p:cNvSpPr txBox="1">
            <a:spLocks noChangeArrowheads="1"/>
          </p:cNvSpPr>
          <p:nvPr/>
        </p:nvSpPr>
        <p:spPr bwMode="auto">
          <a:xfrm>
            <a:off x="8458200" y="1295400"/>
            <a:ext cx="457200" cy="244475"/>
          </a:xfrm>
          <a:prstGeom prst="rect">
            <a:avLst/>
          </a:prstGeom>
          <a:noFill/>
          <a:ln w="9525">
            <a:noFill/>
            <a:miter lim="800000"/>
          </a:ln>
        </p:spPr>
        <p:txBody>
          <a:bodyPr>
            <a:spAutoFit/>
          </a:bodyPr>
          <a:lstStyle/>
          <a:p>
            <a:pPr>
              <a:spcBef>
                <a:spcPct val="50000"/>
              </a:spcBef>
            </a:pPr>
            <a:r>
              <a:rPr kumimoji="1" lang="zh-CN" altLang="en-US" sz="1000" b="1">
                <a:solidFill>
                  <a:srgbClr val="FF3300"/>
                </a:solidFill>
                <a:latin typeface="Times New Roman" panose="02020603050405020304" pitchFamily="18" charset="0"/>
                <a:ea typeface="宋体" panose="02010600030101010101" pitchFamily="2" charset="-122"/>
              </a:rPr>
              <a:t>掺</a:t>
            </a:r>
            <a:r>
              <a:rPr kumimoji="1" lang="en-US" altLang="zh-CN" sz="1000" b="1">
                <a:solidFill>
                  <a:srgbClr val="FF3300"/>
                </a:solidFill>
                <a:latin typeface="Times New Roman" panose="02020603050405020304" pitchFamily="18" charset="0"/>
                <a:ea typeface="宋体" panose="02010600030101010101" pitchFamily="2" charset="-122"/>
              </a:rPr>
              <a:t>Y</a:t>
            </a:r>
            <a:r>
              <a:rPr kumimoji="1" lang="en-US" altLang="zh-CN" sz="1000" b="1" baseline="-25000">
                <a:solidFill>
                  <a:srgbClr val="FF3300"/>
                </a:solidFill>
                <a:latin typeface="Times New Roman" panose="02020603050405020304" pitchFamily="18" charset="0"/>
                <a:ea typeface="宋体" panose="02010600030101010101" pitchFamily="2" charset="-122"/>
              </a:rPr>
              <a:t>b</a:t>
            </a:r>
            <a:endParaRPr kumimoji="1" lang="en-US" altLang="zh-CN" sz="1200" b="1">
              <a:solidFill>
                <a:srgbClr val="FF3300"/>
              </a:solidFill>
              <a:latin typeface="Times New Roman" panose="02020603050405020304" pitchFamily="18" charset="0"/>
              <a:ea typeface="宋体" panose="02010600030101010101" pitchFamily="2" charset="-122"/>
            </a:endParaRPr>
          </a:p>
        </p:txBody>
      </p:sp>
      <p:sp>
        <p:nvSpPr>
          <p:cNvPr id="58382" name="Line 23"/>
          <p:cNvSpPr>
            <a:spLocks noChangeShapeType="1"/>
          </p:cNvSpPr>
          <p:nvPr/>
        </p:nvSpPr>
        <p:spPr bwMode="auto">
          <a:xfrm flipH="1">
            <a:off x="7696200" y="1482725"/>
            <a:ext cx="838200" cy="609600"/>
          </a:xfrm>
          <a:prstGeom prst="line">
            <a:avLst/>
          </a:prstGeom>
          <a:noFill/>
          <a:ln w="9525">
            <a:solidFill>
              <a:srgbClr val="FF0000"/>
            </a:solidFill>
            <a:round/>
            <a:tailEnd type="stealth" w="med" len="med"/>
          </a:ln>
        </p:spPr>
        <p:txBody>
          <a:bodyPr wrap="none" anchor="ctr"/>
          <a:lstStyle/>
          <a:p>
            <a:endParaRPr lang="zh-CN" altLang="en-US"/>
          </a:p>
        </p:txBody>
      </p:sp>
      <p:pic>
        <p:nvPicPr>
          <p:cNvPr id="58383" name="Picture 24" descr="图片15"/>
          <p:cNvPicPr>
            <a:picLocks noChangeAspect="1" noChangeArrowheads="1"/>
          </p:cNvPicPr>
          <p:nvPr/>
        </p:nvPicPr>
        <p:blipFill>
          <a:blip r:embed="rId10" cstate="print"/>
          <a:srcRect/>
          <a:stretch>
            <a:fillRect/>
          </a:stretch>
        </p:blipFill>
        <p:spPr bwMode="auto">
          <a:xfrm>
            <a:off x="4486275" y="4821238"/>
            <a:ext cx="2066925" cy="1552575"/>
          </a:xfrm>
          <a:prstGeom prst="rect">
            <a:avLst/>
          </a:prstGeom>
          <a:noFill/>
          <a:ln w="9525">
            <a:noFill/>
            <a:miter lim="800000"/>
            <a:headEnd/>
            <a:tailEnd/>
          </a:ln>
        </p:spPr>
      </p:pic>
      <p:grpSp>
        <p:nvGrpSpPr>
          <p:cNvPr id="58384" name="Group 25"/>
          <p:cNvGrpSpPr/>
          <p:nvPr/>
        </p:nvGrpSpPr>
        <p:grpSpPr bwMode="auto">
          <a:xfrm>
            <a:off x="6757988" y="3025775"/>
            <a:ext cx="1928812" cy="3395663"/>
            <a:chOff x="4257" y="1893"/>
            <a:chExt cx="1215" cy="2139"/>
          </a:xfrm>
        </p:grpSpPr>
        <p:sp>
          <p:nvSpPr>
            <p:cNvPr id="58386" name="Rectangle 26"/>
            <p:cNvSpPr>
              <a:spLocks noChangeArrowheads="1"/>
            </p:cNvSpPr>
            <p:nvPr/>
          </p:nvSpPr>
          <p:spPr bwMode="auto">
            <a:xfrm>
              <a:off x="4257" y="1893"/>
              <a:ext cx="1215" cy="2139"/>
            </a:xfrm>
            <a:prstGeom prst="rect">
              <a:avLst/>
            </a:prstGeom>
            <a:noFill/>
            <a:ln w="9525">
              <a:solidFill>
                <a:srgbClr val="FF0000"/>
              </a:solidFill>
              <a:miter lim="800000"/>
            </a:ln>
          </p:spPr>
          <p:txBody>
            <a:bodyPr wrap="none" anchor="ctr"/>
            <a:lstStyle/>
            <a:p>
              <a:endParaRPr lang="zh-CN" altLang="en-US" sz="3200">
                <a:solidFill>
                  <a:srgbClr val="000000"/>
                </a:solidFill>
                <a:ea typeface="宋体" panose="02010600030101010101" pitchFamily="2" charset="-122"/>
              </a:endParaRPr>
            </a:p>
          </p:txBody>
        </p:sp>
        <p:pic>
          <p:nvPicPr>
            <p:cNvPr id="58387" name="Picture 27" descr="图片16"/>
            <p:cNvPicPr>
              <a:picLocks noChangeAspect="1" noChangeArrowheads="1"/>
            </p:cNvPicPr>
            <p:nvPr/>
          </p:nvPicPr>
          <p:blipFill>
            <a:blip r:embed="rId11" cstate="print"/>
            <a:srcRect/>
            <a:stretch>
              <a:fillRect/>
            </a:stretch>
          </p:blipFill>
          <p:spPr bwMode="auto">
            <a:xfrm>
              <a:off x="4381" y="1968"/>
              <a:ext cx="972" cy="939"/>
            </a:xfrm>
            <a:prstGeom prst="rect">
              <a:avLst/>
            </a:prstGeom>
            <a:noFill/>
            <a:ln w="9525">
              <a:noFill/>
              <a:miter lim="800000"/>
              <a:headEnd/>
              <a:tailEnd/>
            </a:ln>
          </p:spPr>
        </p:pic>
        <p:pic>
          <p:nvPicPr>
            <p:cNvPr id="58388" name="Picture 28" descr="图片17"/>
            <p:cNvPicPr>
              <a:picLocks noChangeAspect="1" noChangeArrowheads="1"/>
            </p:cNvPicPr>
            <p:nvPr/>
          </p:nvPicPr>
          <p:blipFill>
            <a:blip r:embed="rId12" cstate="print"/>
            <a:srcRect/>
            <a:stretch>
              <a:fillRect/>
            </a:stretch>
          </p:blipFill>
          <p:spPr bwMode="auto">
            <a:xfrm>
              <a:off x="4372" y="2976"/>
              <a:ext cx="1001" cy="957"/>
            </a:xfrm>
            <a:prstGeom prst="rect">
              <a:avLst/>
            </a:prstGeom>
            <a:noFill/>
            <a:ln w="9525">
              <a:noFill/>
              <a:miter lim="800000"/>
              <a:headEnd/>
              <a:tailEnd/>
            </a:ln>
          </p:spPr>
        </p:pic>
      </p:grpSp>
      <p:pic>
        <p:nvPicPr>
          <p:cNvPr id="58385" name="Picture 29" descr="未定标题3"/>
          <p:cNvPicPr>
            <a:picLocks noChangeAspect="1" noChangeArrowheads="1"/>
          </p:cNvPicPr>
          <p:nvPr/>
        </p:nvPicPr>
        <p:blipFill>
          <a:blip r:embed="rId13" cstate="print"/>
          <a:srcRect/>
          <a:stretch>
            <a:fillRect/>
          </a:stretch>
        </p:blipFill>
        <p:spPr bwMode="auto">
          <a:xfrm>
            <a:off x="609600" y="1385888"/>
            <a:ext cx="1600200" cy="1509712"/>
          </a:xfrm>
          <a:prstGeom prst="rect">
            <a:avLst/>
          </a:prstGeom>
          <a:noFill/>
          <a:ln w="9525">
            <a:noFill/>
            <a:miter lim="800000"/>
            <a:headEnd/>
            <a:tailEnd/>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ChangeArrowheads="1"/>
          </p:cNvSpPr>
          <p:nvPr/>
        </p:nvSpPr>
        <p:spPr bwMode="auto">
          <a:xfrm>
            <a:off x="0" y="914400"/>
            <a:ext cx="9142413" cy="133350"/>
          </a:xfrm>
          <a:prstGeom prst="rect">
            <a:avLst/>
          </a:prstGeom>
          <a:gradFill rotWithShape="0">
            <a:gsLst>
              <a:gs pos="0">
                <a:srgbClr val="47B247"/>
              </a:gs>
              <a:gs pos="50000">
                <a:srgbClr val="66FF66"/>
              </a:gs>
              <a:gs pos="100000">
                <a:srgbClr val="47B247"/>
              </a:gs>
            </a:gsLst>
            <a:lin ang="0" scaled="1"/>
          </a:gradFill>
          <a:ln w="9525">
            <a:noFill/>
            <a:miter lim="800000"/>
          </a:ln>
        </p:spPr>
        <p:txBody>
          <a:bodyPr wrap="none" anchor="ctr"/>
          <a:lstStyle/>
          <a:p>
            <a:endParaRPr lang="zh-CN" altLang="en-US" sz="3200">
              <a:solidFill>
                <a:srgbClr val="000000"/>
              </a:solidFill>
              <a:ea typeface="宋体" panose="02010600030101010101" pitchFamily="2" charset="-122"/>
            </a:endParaRPr>
          </a:p>
        </p:txBody>
      </p:sp>
      <p:sp>
        <p:nvSpPr>
          <p:cNvPr id="59395" name="Text Box 3"/>
          <p:cNvSpPr txBox="1">
            <a:spLocks noChangeArrowheads="1"/>
          </p:cNvSpPr>
          <p:nvPr/>
        </p:nvSpPr>
        <p:spPr bwMode="auto">
          <a:xfrm>
            <a:off x="3200400" y="76200"/>
            <a:ext cx="2819400" cy="823913"/>
          </a:xfrm>
          <a:prstGeom prst="rect">
            <a:avLst/>
          </a:prstGeom>
          <a:noFill/>
          <a:ln w="9525">
            <a:noFill/>
            <a:miter lim="800000"/>
          </a:ln>
        </p:spPr>
        <p:txBody>
          <a:bodyPr>
            <a:spAutoFit/>
          </a:bodyPr>
          <a:lstStyle/>
          <a:p>
            <a:pPr algn="ctr" eaLnBrk="0" hangingPunct="0">
              <a:spcBef>
                <a:spcPct val="50000"/>
              </a:spcBef>
            </a:pPr>
            <a:r>
              <a:rPr kumimoji="1" lang="en-US" altLang="zh-CN" sz="4800" b="1">
                <a:solidFill>
                  <a:srgbClr val="3333FF"/>
                </a:solidFill>
                <a:latin typeface="Times New Roman" panose="02020603050405020304" pitchFamily="18" charset="0"/>
                <a:ea typeface="宋体" panose="02010600030101010101" pitchFamily="2" charset="-122"/>
              </a:rPr>
              <a:t>PCF </a:t>
            </a:r>
            <a:r>
              <a:rPr kumimoji="1" lang="zh-CN" altLang="en-US" sz="4800" b="1">
                <a:solidFill>
                  <a:srgbClr val="3333FF"/>
                </a:solidFill>
                <a:latin typeface="Times New Roman" panose="02020603050405020304" pitchFamily="18" charset="0"/>
                <a:ea typeface="宋体" panose="02010600030101010101" pitchFamily="2" charset="-122"/>
              </a:rPr>
              <a:t>类型</a:t>
            </a:r>
            <a:endParaRPr kumimoji="1" lang="zh-CN" altLang="en-US" sz="4800" b="1">
              <a:solidFill>
                <a:srgbClr val="333399"/>
              </a:solidFill>
              <a:latin typeface="Times New Roman" panose="02020603050405020304" pitchFamily="18" charset="0"/>
              <a:ea typeface="宋体" panose="02010600030101010101" pitchFamily="2" charset="-122"/>
            </a:endParaRPr>
          </a:p>
        </p:txBody>
      </p:sp>
      <p:sp>
        <p:nvSpPr>
          <p:cNvPr id="59396" name="Line 4"/>
          <p:cNvSpPr>
            <a:spLocks noChangeShapeType="1"/>
          </p:cNvSpPr>
          <p:nvPr/>
        </p:nvSpPr>
        <p:spPr bwMode="auto">
          <a:xfrm>
            <a:off x="1828800" y="2857500"/>
            <a:ext cx="0" cy="1371600"/>
          </a:xfrm>
          <a:prstGeom prst="line">
            <a:avLst/>
          </a:prstGeom>
          <a:noFill/>
          <a:ln w="9525" cap="rnd">
            <a:solidFill>
              <a:srgbClr val="FF0000"/>
            </a:solidFill>
            <a:prstDash val="sysDot"/>
            <a:round/>
          </a:ln>
        </p:spPr>
        <p:txBody>
          <a:bodyPr wrap="none" anchor="ctr"/>
          <a:lstStyle/>
          <a:p>
            <a:endParaRPr lang="zh-CN" altLang="en-US"/>
          </a:p>
        </p:txBody>
      </p:sp>
      <p:grpSp>
        <p:nvGrpSpPr>
          <p:cNvPr id="2" name="Group 5"/>
          <p:cNvGrpSpPr/>
          <p:nvPr/>
        </p:nvGrpSpPr>
        <p:grpSpPr bwMode="auto">
          <a:xfrm>
            <a:off x="131763" y="1177925"/>
            <a:ext cx="4302125" cy="5375275"/>
            <a:chOff x="83" y="742"/>
            <a:chExt cx="2710" cy="3386"/>
          </a:xfrm>
        </p:grpSpPr>
        <p:sp>
          <p:nvSpPr>
            <p:cNvPr id="59403" name="Text Box 6"/>
            <p:cNvSpPr txBox="1">
              <a:spLocks noChangeArrowheads="1"/>
            </p:cNvSpPr>
            <p:nvPr/>
          </p:nvSpPr>
          <p:spPr bwMode="auto">
            <a:xfrm>
              <a:off x="432" y="3454"/>
              <a:ext cx="2256" cy="674"/>
            </a:xfrm>
            <a:prstGeom prst="rect">
              <a:avLst/>
            </a:prstGeom>
            <a:noFill/>
            <a:ln w="9525">
              <a:noFill/>
              <a:miter lim="800000"/>
            </a:ln>
          </p:spPr>
          <p:txBody>
            <a:bodyPr>
              <a:spAutoFit/>
            </a:bodyPr>
            <a:lstStyle/>
            <a:p>
              <a:pPr eaLnBrk="0" hangingPunct="0">
                <a:spcBef>
                  <a:spcPct val="50000"/>
                </a:spcBef>
              </a:pPr>
              <a:r>
                <a:rPr kumimoji="1" lang="zh-CN" altLang="en-US" sz="1600" b="1">
                  <a:solidFill>
                    <a:srgbClr val="0000FF"/>
                  </a:solidFill>
                  <a:latin typeface="Times New Roman" panose="02020603050405020304" pitchFamily="18" charset="0"/>
                  <a:ea typeface="宋体" panose="02010600030101010101" pitchFamily="2" charset="-122"/>
                </a:rPr>
                <a:t>晶格：三角空气柱包层＋</a:t>
              </a:r>
              <a:r>
                <a:rPr kumimoji="1" lang="en-US" altLang="zh-CN" sz="1600" b="1">
                  <a:solidFill>
                    <a:srgbClr val="0000FF"/>
                  </a:solidFill>
                  <a:latin typeface="Times New Roman" panose="02020603050405020304" pitchFamily="18" charset="0"/>
                  <a:ea typeface="宋体" panose="02010600030101010101" pitchFamily="2" charset="-122"/>
                </a:rPr>
                <a:t>Silica</a:t>
              </a:r>
              <a:r>
                <a:rPr kumimoji="1" lang="zh-CN" altLang="en-US" sz="1600" b="1">
                  <a:solidFill>
                    <a:srgbClr val="0000FF"/>
                  </a:solidFill>
                  <a:latin typeface="Times New Roman" panose="02020603050405020304" pitchFamily="18" charset="0"/>
                  <a:ea typeface="宋体" panose="02010600030101010101" pitchFamily="2" charset="-122"/>
                </a:rPr>
                <a:t>柱芯</a:t>
              </a:r>
              <a:endParaRPr kumimoji="1" lang="zh-CN" altLang="en-US" sz="1600" b="1">
                <a:solidFill>
                  <a:srgbClr val="0000FF"/>
                </a:solidFill>
                <a:latin typeface="Times New Roman" panose="02020603050405020304" pitchFamily="18" charset="0"/>
                <a:ea typeface="宋体" panose="02010600030101010101" pitchFamily="2" charset="-122"/>
              </a:endParaRPr>
            </a:p>
            <a:p>
              <a:pPr eaLnBrk="0" hangingPunct="0">
                <a:spcBef>
                  <a:spcPct val="50000"/>
                </a:spcBef>
              </a:pPr>
              <a:r>
                <a:rPr kumimoji="1" lang="zh-CN" altLang="en-US" sz="1600" b="1">
                  <a:solidFill>
                    <a:srgbClr val="0000FF"/>
                  </a:solidFill>
                  <a:latin typeface="Times New Roman" panose="02020603050405020304" pitchFamily="18" charset="0"/>
                  <a:ea typeface="宋体" panose="02010600030101010101" pitchFamily="2" charset="-122"/>
                </a:rPr>
                <a:t>原理：低等效包层折射率－全内反射</a:t>
              </a:r>
              <a:endParaRPr kumimoji="1" lang="zh-CN" altLang="en-US" sz="1600" b="1">
                <a:solidFill>
                  <a:srgbClr val="0000FF"/>
                </a:solidFill>
                <a:latin typeface="Times New Roman" panose="02020603050405020304" pitchFamily="18" charset="0"/>
                <a:ea typeface="宋体" panose="02010600030101010101" pitchFamily="2" charset="-122"/>
              </a:endParaRPr>
            </a:p>
            <a:p>
              <a:pPr eaLnBrk="0" hangingPunct="0">
                <a:spcBef>
                  <a:spcPct val="50000"/>
                </a:spcBef>
              </a:pPr>
              <a:r>
                <a:rPr kumimoji="1" lang="zh-CN" altLang="en-US" sz="1600" b="1">
                  <a:solidFill>
                    <a:srgbClr val="0000FF"/>
                  </a:solidFill>
                  <a:latin typeface="Times New Roman" panose="02020603050405020304" pitchFamily="18" charset="0"/>
                  <a:ea typeface="宋体" panose="02010600030101010101" pitchFamily="2" charset="-122"/>
                </a:rPr>
                <a:t>特性：次高阶模截止带宽内单模传输</a:t>
              </a:r>
              <a:endParaRPr kumimoji="1" lang="zh-CN" altLang="en-US" sz="1600" b="1">
                <a:solidFill>
                  <a:srgbClr val="FF3300"/>
                </a:solidFill>
                <a:latin typeface="Times New Roman" panose="02020603050405020304" pitchFamily="18" charset="0"/>
                <a:ea typeface="宋体" panose="02010600030101010101" pitchFamily="2" charset="-122"/>
              </a:endParaRPr>
            </a:p>
          </p:txBody>
        </p:sp>
        <p:grpSp>
          <p:nvGrpSpPr>
            <p:cNvPr id="59404" name="Group 7"/>
            <p:cNvGrpSpPr/>
            <p:nvPr/>
          </p:nvGrpSpPr>
          <p:grpSpPr bwMode="auto">
            <a:xfrm>
              <a:off x="83" y="742"/>
              <a:ext cx="2709" cy="2696"/>
              <a:chOff x="83" y="742"/>
              <a:chExt cx="2709" cy="2696"/>
            </a:xfrm>
          </p:grpSpPr>
          <p:sp>
            <p:nvSpPr>
              <p:cNvPr id="59406" name="Text Box 8"/>
              <p:cNvSpPr txBox="1">
                <a:spLocks noChangeArrowheads="1"/>
              </p:cNvSpPr>
              <p:nvPr/>
            </p:nvSpPr>
            <p:spPr bwMode="auto">
              <a:xfrm>
                <a:off x="672" y="742"/>
                <a:ext cx="1920" cy="557"/>
              </a:xfrm>
              <a:prstGeom prst="rect">
                <a:avLst/>
              </a:prstGeom>
              <a:noFill/>
              <a:ln w="9525">
                <a:noFill/>
                <a:miter lim="800000"/>
              </a:ln>
            </p:spPr>
            <p:txBody>
              <a:bodyPr>
                <a:spAutoFit/>
              </a:bodyPr>
              <a:lstStyle/>
              <a:p>
                <a:pPr algn="ctr" eaLnBrk="0" hangingPunct="0">
                  <a:spcBef>
                    <a:spcPct val="50000"/>
                  </a:spcBef>
                </a:pPr>
                <a:r>
                  <a:rPr kumimoji="1" lang="zh-CN" altLang="en-US" sz="2800" b="1">
                    <a:solidFill>
                      <a:srgbClr val="FF3300"/>
                    </a:solidFill>
                    <a:latin typeface="Times New Roman" panose="02020603050405020304" pitchFamily="18" charset="0"/>
                    <a:ea typeface="宋体" panose="02010600030101010101" pitchFamily="2" charset="-122"/>
                  </a:rPr>
                  <a:t>折射率导引光纤 </a:t>
                </a:r>
                <a:r>
                  <a:rPr kumimoji="1" lang="zh-CN" altLang="en-US" sz="2400" b="1">
                    <a:solidFill>
                      <a:srgbClr val="FF3300"/>
                    </a:solidFill>
                    <a:latin typeface="Times New Roman" panose="02020603050405020304" pitchFamily="18" charset="0"/>
                    <a:ea typeface="宋体" panose="02010600030101010101" pitchFamily="2" charset="-122"/>
                  </a:rPr>
                  <a:t>（</a:t>
                </a:r>
                <a:r>
                  <a:rPr kumimoji="1" lang="en-US" altLang="zh-CN" sz="2400" b="1">
                    <a:solidFill>
                      <a:srgbClr val="FF3300"/>
                    </a:solidFill>
                    <a:latin typeface="Times New Roman" panose="02020603050405020304" pitchFamily="18" charset="0"/>
                    <a:ea typeface="宋体" panose="02010600030101010101" pitchFamily="2" charset="-122"/>
                  </a:rPr>
                  <a:t>TIR-PCF〕</a:t>
                </a:r>
                <a:endParaRPr kumimoji="1" lang="en-US" altLang="zh-CN" sz="2800">
                  <a:solidFill>
                    <a:srgbClr val="000000"/>
                  </a:solidFill>
                  <a:latin typeface="Times New Roman" panose="02020603050405020304" pitchFamily="18" charset="0"/>
                  <a:ea typeface="宋体" panose="02010600030101010101" pitchFamily="2" charset="-122"/>
                </a:endParaRPr>
              </a:p>
            </p:txBody>
          </p:sp>
          <p:pic>
            <p:nvPicPr>
              <p:cNvPr id="59407" name="Picture 9" descr="1a"/>
              <p:cNvPicPr>
                <a:picLocks noChangeAspect="1" noChangeArrowheads="1"/>
              </p:cNvPicPr>
              <p:nvPr/>
            </p:nvPicPr>
            <p:blipFill>
              <a:blip r:embed="rId1" cstate="print"/>
              <a:srcRect/>
              <a:stretch>
                <a:fillRect/>
              </a:stretch>
            </p:blipFill>
            <p:spPr bwMode="auto">
              <a:xfrm>
                <a:off x="83" y="1400"/>
                <a:ext cx="2709" cy="2038"/>
              </a:xfrm>
              <a:prstGeom prst="rect">
                <a:avLst/>
              </a:prstGeom>
              <a:noFill/>
              <a:ln w="9525">
                <a:noFill/>
                <a:miter lim="800000"/>
                <a:headEnd/>
                <a:tailEnd/>
              </a:ln>
            </p:spPr>
          </p:pic>
        </p:grpSp>
        <p:sp>
          <p:nvSpPr>
            <p:cNvPr id="59405" name="AutoShape 10"/>
            <p:cNvSpPr>
              <a:spLocks noChangeArrowheads="1"/>
            </p:cNvSpPr>
            <p:nvPr/>
          </p:nvSpPr>
          <p:spPr bwMode="auto">
            <a:xfrm>
              <a:off x="249" y="1344"/>
              <a:ext cx="2544" cy="2784"/>
            </a:xfrm>
            <a:prstGeom prst="roundRect">
              <a:avLst>
                <a:gd name="adj" fmla="val 16667"/>
              </a:avLst>
            </a:prstGeom>
            <a:noFill/>
            <a:ln w="25400">
              <a:solidFill>
                <a:srgbClr val="0000FF"/>
              </a:solidFill>
              <a:round/>
            </a:ln>
          </p:spPr>
          <p:txBody>
            <a:bodyPr wrap="none" anchor="ctr"/>
            <a:lstStyle/>
            <a:p>
              <a:endParaRPr lang="zh-CN" altLang="en-US" sz="3200">
                <a:solidFill>
                  <a:srgbClr val="000000"/>
                </a:solidFill>
                <a:ea typeface="宋体" panose="02010600030101010101" pitchFamily="2" charset="-122"/>
              </a:endParaRPr>
            </a:p>
          </p:txBody>
        </p:sp>
      </p:grpSp>
      <p:grpSp>
        <p:nvGrpSpPr>
          <p:cNvPr id="4" name="Group 11"/>
          <p:cNvGrpSpPr/>
          <p:nvPr/>
        </p:nvGrpSpPr>
        <p:grpSpPr bwMode="auto">
          <a:xfrm>
            <a:off x="4565650" y="1177925"/>
            <a:ext cx="4329113" cy="5375275"/>
            <a:chOff x="2876" y="742"/>
            <a:chExt cx="2727" cy="3386"/>
          </a:xfrm>
        </p:grpSpPr>
        <p:pic>
          <p:nvPicPr>
            <p:cNvPr id="59399" name="Picture 12" descr="1b"/>
            <p:cNvPicPr>
              <a:picLocks noChangeAspect="1" noChangeArrowheads="1"/>
            </p:cNvPicPr>
            <p:nvPr/>
          </p:nvPicPr>
          <p:blipFill>
            <a:blip r:embed="rId2" cstate="print"/>
            <a:srcRect/>
            <a:stretch>
              <a:fillRect/>
            </a:stretch>
          </p:blipFill>
          <p:spPr bwMode="auto">
            <a:xfrm>
              <a:off x="2876" y="1372"/>
              <a:ext cx="2688" cy="2031"/>
            </a:xfrm>
            <a:prstGeom prst="rect">
              <a:avLst/>
            </a:prstGeom>
            <a:noFill/>
            <a:ln w="9525">
              <a:noFill/>
              <a:miter lim="800000"/>
              <a:headEnd/>
              <a:tailEnd/>
            </a:ln>
          </p:spPr>
        </p:pic>
        <p:sp>
          <p:nvSpPr>
            <p:cNvPr id="59400" name="Text Box 13"/>
            <p:cNvSpPr txBox="1">
              <a:spLocks noChangeArrowheads="1"/>
            </p:cNvSpPr>
            <p:nvPr/>
          </p:nvSpPr>
          <p:spPr bwMode="auto">
            <a:xfrm>
              <a:off x="3216" y="742"/>
              <a:ext cx="2112" cy="596"/>
            </a:xfrm>
            <a:prstGeom prst="rect">
              <a:avLst/>
            </a:prstGeom>
            <a:noFill/>
            <a:ln w="9525">
              <a:noFill/>
              <a:miter lim="800000"/>
            </a:ln>
          </p:spPr>
          <p:txBody>
            <a:bodyPr>
              <a:spAutoFit/>
            </a:bodyPr>
            <a:lstStyle/>
            <a:p>
              <a:pPr algn="ctr" eaLnBrk="0" hangingPunct="0">
                <a:spcBef>
                  <a:spcPct val="50000"/>
                </a:spcBef>
              </a:pPr>
              <a:r>
                <a:rPr kumimoji="1" lang="zh-CN" altLang="en-US" sz="2800" b="1">
                  <a:solidFill>
                    <a:srgbClr val="FF3300"/>
                  </a:solidFill>
                  <a:latin typeface="Times New Roman" panose="02020603050405020304" pitchFamily="18" charset="0"/>
                  <a:ea typeface="宋体" panose="02010600030101010101" pitchFamily="2" charset="-122"/>
                </a:rPr>
                <a:t>光子带隙导引光纤 </a:t>
              </a:r>
              <a:r>
                <a:rPr kumimoji="1" lang="zh-CN" altLang="en-US" sz="2400" b="1">
                  <a:solidFill>
                    <a:srgbClr val="FF3300"/>
                  </a:solidFill>
                  <a:latin typeface="Times New Roman" panose="02020603050405020304" pitchFamily="18" charset="0"/>
                  <a:ea typeface="宋体" panose="02010600030101010101" pitchFamily="2" charset="-122"/>
                </a:rPr>
                <a:t>（</a:t>
              </a:r>
              <a:r>
                <a:rPr kumimoji="1" lang="zh-CN" altLang="en-US" sz="2800" b="1">
                  <a:solidFill>
                    <a:srgbClr val="FF3300"/>
                  </a:solidFill>
                  <a:latin typeface="Times New Roman" panose="02020603050405020304" pitchFamily="18" charset="0"/>
                  <a:ea typeface="宋体" panose="02010600030101010101" pitchFamily="2" charset="-122"/>
                </a:rPr>
                <a:t> </a:t>
              </a:r>
              <a:r>
                <a:rPr kumimoji="1" lang="en-US" altLang="zh-CN" sz="2400" b="1">
                  <a:solidFill>
                    <a:srgbClr val="FF3300"/>
                  </a:solidFill>
                  <a:latin typeface="Times New Roman" panose="02020603050405020304" pitchFamily="18" charset="0"/>
                  <a:ea typeface="宋体" panose="02010600030101010101" pitchFamily="2" charset="-122"/>
                </a:rPr>
                <a:t>PBG-PCF〕</a:t>
              </a:r>
              <a:endParaRPr kumimoji="1" lang="en-US" altLang="zh-CN" sz="2400" b="1">
                <a:solidFill>
                  <a:srgbClr val="FF3300"/>
                </a:solidFill>
                <a:latin typeface="Times New Roman" panose="02020603050405020304" pitchFamily="18" charset="0"/>
                <a:ea typeface="宋体" panose="02010600030101010101" pitchFamily="2" charset="-122"/>
              </a:endParaRPr>
            </a:p>
          </p:txBody>
        </p:sp>
        <p:sp>
          <p:nvSpPr>
            <p:cNvPr id="59401" name="Text Box 14"/>
            <p:cNvSpPr txBox="1">
              <a:spLocks noChangeArrowheads="1"/>
            </p:cNvSpPr>
            <p:nvPr/>
          </p:nvSpPr>
          <p:spPr bwMode="auto">
            <a:xfrm>
              <a:off x="3168" y="3454"/>
              <a:ext cx="2112" cy="674"/>
            </a:xfrm>
            <a:prstGeom prst="rect">
              <a:avLst/>
            </a:prstGeom>
            <a:noFill/>
            <a:ln w="9525">
              <a:noFill/>
              <a:miter lim="800000"/>
            </a:ln>
          </p:spPr>
          <p:txBody>
            <a:bodyPr>
              <a:spAutoFit/>
            </a:bodyPr>
            <a:lstStyle/>
            <a:p>
              <a:pPr eaLnBrk="0" hangingPunct="0">
                <a:spcBef>
                  <a:spcPct val="50000"/>
                </a:spcBef>
              </a:pPr>
              <a:r>
                <a:rPr kumimoji="1" lang="zh-CN" altLang="en-US" sz="1600" b="1">
                  <a:solidFill>
                    <a:srgbClr val="0000FF"/>
                  </a:solidFill>
                  <a:latin typeface="宋体" panose="02010600030101010101" pitchFamily="2" charset="-122"/>
                  <a:ea typeface="宋体" panose="02010600030101010101" pitchFamily="2" charset="-122"/>
                </a:rPr>
                <a:t>晶格：六角空气柱包层＋空气柱芯</a:t>
              </a:r>
              <a:endParaRPr kumimoji="1" lang="zh-CN" altLang="en-US" sz="1600" b="1">
                <a:solidFill>
                  <a:srgbClr val="0000FF"/>
                </a:solidFill>
                <a:latin typeface="宋体" panose="02010600030101010101" pitchFamily="2" charset="-122"/>
                <a:ea typeface="宋体" panose="02010600030101010101" pitchFamily="2" charset="-122"/>
              </a:endParaRPr>
            </a:p>
            <a:p>
              <a:pPr eaLnBrk="0" hangingPunct="0">
                <a:spcBef>
                  <a:spcPct val="50000"/>
                </a:spcBef>
              </a:pPr>
              <a:r>
                <a:rPr kumimoji="1" lang="zh-CN" altLang="en-US" sz="1600" b="1">
                  <a:solidFill>
                    <a:srgbClr val="0000FF"/>
                  </a:solidFill>
                  <a:latin typeface="宋体" panose="02010600030101010101" pitchFamily="2" charset="-122"/>
                  <a:ea typeface="宋体" panose="02010600030101010101" pitchFamily="2" charset="-122"/>
                </a:rPr>
                <a:t>原理：光子带隙限制局域单模传输</a:t>
              </a:r>
              <a:endParaRPr kumimoji="1" lang="zh-CN" altLang="en-US" sz="1600" b="1">
                <a:solidFill>
                  <a:srgbClr val="0000FF"/>
                </a:solidFill>
                <a:latin typeface="宋体" panose="02010600030101010101" pitchFamily="2" charset="-122"/>
                <a:ea typeface="宋体" panose="02010600030101010101" pitchFamily="2" charset="-122"/>
              </a:endParaRPr>
            </a:p>
            <a:p>
              <a:pPr eaLnBrk="0" hangingPunct="0">
                <a:spcBef>
                  <a:spcPct val="50000"/>
                </a:spcBef>
              </a:pPr>
              <a:r>
                <a:rPr kumimoji="1" lang="zh-CN" altLang="en-US" sz="1600" b="1">
                  <a:solidFill>
                    <a:srgbClr val="0000FF"/>
                  </a:solidFill>
                  <a:latin typeface="宋体" panose="02010600030101010101" pitchFamily="2" charset="-122"/>
                  <a:ea typeface="宋体" panose="02010600030101010101" pitchFamily="2" charset="-122"/>
                </a:rPr>
                <a:t>特性：带隙窗口</a:t>
              </a:r>
              <a:r>
                <a:rPr kumimoji="1" lang="en-US" altLang="zh-CN" sz="1600" b="1">
                  <a:solidFill>
                    <a:srgbClr val="0000FF"/>
                  </a:solidFill>
                  <a:latin typeface="宋体" panose="02010600030101010101" pitchFamily="2" charset="-122"/>
                  <a:ea typeface="宋体" panose="02010600030101010101" pitchFamily="2" charset="-122"/>
                </a:rPr>
                <a:t>(</a:t>
              </a:r>
              <a:r>
                <a:rPr kumimoji="1" lang="zh-CN" altLang="en-US" sz="1600" b="1">
                  <a:solidFill>
                    <a:srgbClr val="0000FF"/>
                  </a:solidFill>
                  <a:latin typeface="宋体" panose="02010600030101010101" pitchFamily="2" charset="-122"/>
                  <a:ea typeface="宋体" panose="02010600030101010101" pitchFamily="2" charset="-122"/>
                </a:rPr>
                <a:t>数</a:t>
              </a:r>
              <a:r>
                <a:rPr kumimoji="1" lang="zh-CN" altLang="en-US" sz="1600" b="1">
                  <a:solidFill>
                    <a:srgbClr val="0000FF"/>
                  </a:solidFill>
                  <a:latin typeface="宋体" panose="02010600030101010101" pitchFamily="2" charset="-122"/>
                  <a:ea typeface="宋体" panose="02010600030101010101" pitchFamily="2" charset="-122"/>
                  <a:sym typeface="Symbol" panose="05050102010706020507" pitchFamily="18" charset="2"/>
                </a:rPr>
                <a:t></a:t>
              </a:r>
              <a:r>
                <a:rPr kumimoji="1" lang="en-US" altLang="zh-CN" sz="1600" b="1">
                  <a:solidFill>
                    <a:srgbClr val="0000FF"/>
                  </a:solidFill>
                  <a:latin typeface="宋体" panose="02010600030101010101" pitchFamily="2" charset="-122"/>
                  <a:ea typeface="宋体" panose="02010600030101010101" pitchFamily="2" charset="-122"/>
                  <a:sym typeface="Symbol" panose="05050102010706020507" pitchFamily="18" charset="2"/>
                </a:rPr>
                <a:t>m</a:t>
              </a:r>
              <a:r>
                <a:rPr kumimoji="1" lang="en-US" altLang="zh-CN" sz="1600" b="1">
                  <a:solidFill>
                    <a:srgbClr val="0000FF"/>
                  </a:solidFill>
                  <a:latin typeface="宋体" panose="02010600030101010101" pitchFamily="2" charset="-122"/>
                  <a:ea typeface="宋体" panose="02010600030101010101" pitchFamily="2" charset="-122"/>
                </a:rPr>
                <a:t>)</a:t>
              </a:r>
              <a:r>
                <a:rPr kumimoji="1" lang="zh-CN" altLang="en-US" sz="1600" b="1">
                  <a:solidFill>
                    <a:srgbClr val="0000FF"/>
                  </a:solidFill>
                  <a:latin typeface="宋体" panose="02010600030101010101" pitchFamily="2" charset="-122"/>
                  <a:ea typeface="宋体" panose="02010600030101010101" pitchFamily="2" charset="-122"/>
                </a:rPr>
                <a:t>内单模传输</a:t>
              </a:r>
              <a:endParaRPr kumimoji="1" lang="zh-CN" altLang="en-US" sz="1600" b="1">
                <a:solidFill>
                  <a:srgbClr val="FF3300"/>
                </a:solidFill>
                <a:latin typeface="宋体" panose="02010600030101010101" pitchFamily="2" charset="-122"/>
                <a:ea typeface="宋体" panose="02010600030101010101" pitchFamily="2" charset="-122"/>
              </a:endParaRPr>
            </a:p>
          </p:txBody>
        </p:sp>
        <p:sp>
          <p:nvSpPr>
            <p:cNvPr id="59402" name="AutoShape 15"/>
            <p:cNvSpPr>
              <a:spLocks noChangeArrowheads="1"/>
            </p:cNvSpPr>
            <p:nvPr/>
          </p:nvSpPr>
          <p:spPr bwMode="auto">
            <a:xfrm>
              <a:off x="3059" y="1344"/>
              <a:ext cx="2544" cy="2784"/>
            </a:xfrm>
            <a:prstGeom prst="roundRect">
              <a:avLst>
                <a:gd name="adj" fmla="val 16667"/>
              </a:avLst>
            </a:prstGeom>
            <a:noFill/>
            <a:ln w="25400">
              <a:solidFill>
                <a:srgbClr val="0000FF"/>
              </a:solidFill>
              <a:round/>
            </a:ln>
          </p:spPr>
          <p:txBody>
            <a:bodyPr wrap="none" anchor="ctr"/>
            <a:lstStyle/>
            <a:p>
              <a:endParaRPr lang="zh-CN" altLang="en-US" sz="3200">
                <a:solidFill>
                  <a:srgbClr val="000000"/>
                </a:solidFill>
                <a:ea typeface="宋体" panose="02010600030101010101" pitchFamily="2"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3" name="WHOOSH.WAV"/>
                                        </p:tgtEl>
                                      </p:cMediaNode>
                                    </p:audio>
                                  </p:sub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1+#ppt_w/2"/>
                                          </p:val>
                                        </p:tav>
                                        <p:tav tm="100000">
                                          <p:val>
                                            <p:strVal val="#ppt_x"/>
                                          </p:val>
                                        </p:tav>
                                      </p:tavLst>
                                    </p:anim>
                                    <p:anim calcmode="lin" valueType="num">
                                      <p:cBhvr additive="base">
                                        <p:cTn id="14" dur="500" fill="hold"/>
                                        <p:tgtEl>
                                          <p:spTgt spid="4"/>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1"/>
                                            </p:cond>
                                          </p:stCondLst>
                                          <p:endCondLst>
                                            <p:cond evt="onStopAudio" delay="0">
                                              <p:tgtEl>
                                                <p:sldTgt/>
                                              </p:tgtEl>
                                            </p:cond>
                                          </p:endCondLst>
                                        </p:cTn>
                                        <p:tgtEl>
                                          <p:sndTgt r:embed="rId3" name="WHOOSH.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ChangeArrowheads="1"/>
          </p:cNvSpPr>
          <p:nvPr/>
        </p:nvSpPr>
        <p:spPr bwMode="auto">
          <a:xfrm>
            <a:off x="0" y="931863"/>
            <a:ext cx="9142413" cy="133350"/>
          </a:xfrm>
          <a:prstGeom prst="rect">
            <a:avLst/>
          </a:prstGeom>
          <a:gradFill rotWithShape="0">
            <a:gsLst>
              <a:gs pos="0">
                <a:srgbClr val="47B247"/>
              </a:gs>
              <a:gs pos="50000">
                <a:srgbClr val="66FF66"/>
              </a:gs>
              <a:gs pos="100000">
                <a:srgbClr val="47B247"/>
              </a:gs>
            </a:gsLst>
            <a:lin ang="0" scaled="1"/>
          </a:gradFill>
          <a:ln w="9525">
            <a:noFill/>
            <a:miter lim="800000"/>
          </a:ln>
        </p:spPr>
        <p:txBody>
          <a:bodyPr wrap="none" anchor="ctr"/>
          <a:lstStyle/>
          <a:p>
            <a:endParaRPr lang="zh-CN" altLang="en-US" sz="3200">
              <a:solidFill>
                <a:srgbClr val="000000"/>
              </a:solidFill>
              <a:ea typeface="宋体" panose="02010600030101010101" pitchFamily="2" charset="-122"/>
            </a:endParaRPr>
          </a:p>
        </p:txBody>
      </p:sp>
      <p:sp>
        <p:nvSpPr>
          <p:cNvPr id="63491" name="Text Box 3"/>
          <p:cNvSpPr txBox="1">
            <a:spLocks noChangeArrowheads="1"/>
          </p:cNvSpPr>
          <p:nvPr/>
        </p:nvSpPr>
        <p:spPr bwMode="auto">
          <a:xfrm>
            <a:off x="685800" y="1157288"/>
            <a:ext cx="7543800" cy="519112"/>
          </a:xfrm>
          <a:prstGeom prst="rect">
            <a:avLst/>
          </a:prstGeom>
          <a:noFill/>
          <a:ln w="9525">
            <a:noFill/>
            <a:miter lim="800000"/>
          </a:ln>
        </p:spPr>
        <p:txBody>
          <a:bodyPr>
            <a:spAutoFit/>
          </a:bodyPr>
          <a:lstStyle/>
          <a:p>
            <a:pPr algn="ctr" eaLnBrk="0" hangingPunct="0">
              <a:spcBef>
                <a:spcPct val="50000"/>
              </a:spcBef>
            </a:pPr>
            <a:endParaRPr kumimoji="1" lang="zh-CN" altLang="zh-CN" sz="2800" b="1">
              <a:solidFill>
                <a:srgbClr val="333399"/>
              </a:solidFill>
              <a:latin typeface="Times New Roman" panose="02020603050405020304" pitchFamily="18" charset="0"/>
              <a:ea typeface="宋体" panose="02010600030101010101" pitchFamily="2" charset="-122"/>
            </a:endParaRPr>
          </a:p>
        </p:txBody>
      </p:sp>
      <p:sp>
        <p:nvSpPr>
          <p:cNvPr id="63492" name="Text Box 4"/>
          <p:cNvSpPr txBox="1">
            <a:spLocks noChangeArrowheads="1"/>
          </p:cNvSpPr>
          <p:nvPr/>
        </p:nvSpPr>
        <p:spPr bwMode="auto">
          <a:xfrm>
            <a:off x="3548063" y="2559050"/>
            <a:ext cx="930275" cy="915988"/>
          </a:xfrm>
          <a:prstGeom prst="rect">
            <a:avLst/>
          </a:prstGeom>
          <a:noFill/>
          <a:ln w="9525">
            <a:noFill/>
            <a:miter lim="800000"/>
          </a:ln>
        </p:spPr>
        <p:txBody>
          <a:bodyPr>
            <a:spAutoFit/>
          </a:bodyPr>
          <a:lstStyle/>
          <a:p>
            <a:pPr eaLnBrk="0" hangingPunct="0">
              <a:spcBef>
                <a:spcPct val="50000"/>
              </a:spcBef>
            </a:pPr>
            <a:r>
              <a:rPr kumimoji="1" lang="en-US" altLang="zh-CN" sz="1800" b="1">
                <a:solidFill>
                  <a:srgbClr val="000000"/>
                </a:solidFill>
                <a:latin typeface="Times New Roman" panose="02020603050405020304" pitchFamily="18" charset="0"/>
                <a:ea typeface="宋体" panose="02010600030101010101" pitchFamily="2" charset="-122"/>
              </a:rPr>
              <a:t>Near-field pattern</a:t>
            </a:r>
            <a:endParaRPr kumimoji="1" lang="en-US" altLang="zh-CN" sz="1800" b="1">
              <a:solidFill>
                <a:srgbClr val="000000"/>
              </a:solidFill>
              <a:latin typeface="Times New Roman" panose="02020603050405020304" pitchFamily="18" charset="0"/>
              <a:ea typeface="宋体" panose="02010600030101010101" pitchFamily="2" charset="-122"/>
            </a:endParaRPr>
          </a:p>
        </p:txBody>
      </p:sp>
      <p:sp>
        <p:nvSpPr>
          <p:cNvPr id="66565" name="Text Box 5"/>
          <p:cNvSpPr txBox="1">
            <a:spLocks noChangeArrowheads="1"/>
          </p:cNvSpPr>
          <p:nvPr/>
        </p:nvSpPr>
        <p:spPr bwMode="auto">
          <a:xfrm>
            <a:off x="2819400" y="1143000"/>
            <a:ext cx="4191000" cy="579438"/>
          </a:xfrm>
          <a:prstGeom prst="rect">
            <a:avLst/>
          </a:prstGeom>
          <a:noFill/>
          <a:ln w="9525">
            <a:noFill/>
            <a:miter lim="800000"/>
          </a:ln>
          <a:effectLst/>
        </p:spPr>
        <p:txBody>
          <a:bodyPr>
            <a:spAutoFit/>
          </a:bodyPr>
          <a:lstStyle/>
          <a:p>
            <a:pPr eaLnBrk="0" hangingPunct="0">
              <a:spcBef>
                <a:spcPct val="50000"/>
              </a:spcBef>
              <a:defRPr/>
            </a:pPr>
            <a:r>
              <a:rPr kumimoji="1" lang="en-US" altLang="zh-CN" sz="2800" b="1" dirty="0">
                <a:solidFill>
                  <a:srgbClr val="FF0000"/>
                </a:solidFill>
                <a:latin typeface="Times New Roman" panose="02020603050405020304" pitchFamily="18" charset="0"/>
                <a:ea typeface="宋体" panose="02010600030101010101" pitchFamily="2" charset="-122"/>
              </a:rPr>
              <a:t>1.</a:t>
            </a:r>
            <a:r>
              <a:rPr kumimoji="1" lang="en-US" altLang="zh-CN" sz="2800" b="1" dirty="0">
                <a:solidFill>
                  <a:srgbClr val="0000FF"/>
                </a:solidFill>
                <a:latin typeface="Times New Roman" panose="02020603050405020304" pitchFamily="18" charset="0"/>
                <a:ea typeface="宋体" panose="02010600030101010101" pitchFamily="2" charset="-122"/>
              </a:rPr>
              <a:t> </a:t>
            </a:r>
            <a:r>
              <a:rPr kumimoji="1" lang="zh-CN" altLang="en-US" sz="3200" b="1">
                <a:solidFill>
                  <a:srgbClr val="FF3300"/>
                </a:solidFill>
                <a:latin typeface="Times New Roman" panose="02020603050405020304" pitchFamily="18" charset="0"/>
                <a:ea typeface="宋体" panose="02010600030101010101" pitchFamily="2" charset="-122"/>
              </a:rPr>
              <a:t>宽带低损单模传输</a:t>
            </a:r>
            <a:endParaRPr kumimoji="1" lang="zh-CN" altLang="en-US" sz="2800" b="1">
              <a:solidFill>
                <a:srgbClr val="FF3300"/>
              </a:solidFill>
              <a:effectLst>
                <a:outerShdw blurRad="38100" dist="38100" dir="2700000" algn="tl">
                  <a:srgbClr val="000000"/>
                </a:outerShdw>
              </a:effectLst>
              <a:latin typeface="Times New Roman" panose="02020603050405020304" pitchFamily="18" charset="0"/>
              <a:ea typeface="宋体" panose="02010600030101010101" pitchFamily="2" charset="-122"/>
            </a:endParaRPr>
          </a:p>
        </p:txBody>
      </p:sp>
      <p:grpSp>
        <p:nvGrpSpPr>
          <p:cNvPr id="2" name="Group 7"/>
          <p:cNvGrpSpPr/>
          <p:nvPr/>
        </p:nvGrpSpPr>
        <p:grpSpPr bwMode="auto">
          <a:xfrm>
            <a:off x="6324600" y="1825625"/>
            <a:ext cx="1828800" cy="3582988"/>
            <a:chOff x="3984" y="1150"/>
            <a:chExt cx="1152" cy="2257"/>
          </a:xfrm>
        </p:grpSpPr>
        <p:grpSp>
          <p:nvGrpSpPr>
            <p:cNvPr id="63537" name="Group 8"/>
            <p:cNvGrpSpPr/>
            <p:nvPr/>
          </p:nvGrpSpPr>
          <p:grpSpPr bwMode="auto">
            <a:xfrm>
              <a:off x="3984" y="1150"/>
              <a:ext cx="1152" cy="1110"/>
              <a:chOff x="3984" y="1150"/>
              <a:chExt cx="1152" cy="1110"/>
            </a:xfrm>
          </p:grpSpPr>
          <p:pic>
            <p:nvPicPr>
              <p:cNvPr id="63541" name="Picture 9" descr="图片18"/>
              <p:cNvPicPr>
                <a:picLocks noChangeAspect="1" noChangeArrowheads="1"/>
              </p:cNvPicPr>
              <p:nvPr/>
            </p:nvPicPr>
            <p:blipFill>
              <a:blip r:embed="rId1" cstate="print"/>
              <a:srcRect/>
              <a:stretch>
                <a:fillRect/>
              </a:stretch>
            </p:blipFill>
            <p:spPr bwMode="auto">
              <a:xfrm>
                <a:off x="3984" y="1150"/>
                <a:ext cx="1152" cy="1110"/>
              </a:xfrm>
              <a:prstGeom prst="rect">
                <a:avLst/>
              </a:prstGeom>
              <a:noFill/>
              <a:ln w="9525">
                <a:noFill/>
                <a:miter lim="800000"/>
                <a:headEnd/>
                <a:tailEnd/>
              </a:ln>
            </p:spPr>
          </p:pic>
          <p:sp>
            <p:nvSpPr>
              <p:cNvPr id="63542" name="Text Box 10"/>
              <p:cNvSpPr txBox="1">
                <a:spLocks noChangeArrowheads="1"/>
              </p:cNvSpPr>
              <p:nvPr/>
            </p:nvSpPr>
            <p:spPr bwMode="auto">
              <a:xfrm>
                <a:off x="4800" y="2112"/>
                <a:ext cx="328" cy="118"/>
              </a:xfrm>
              <a:prstGeom prst="rect">
                <a:avLst/>
              </a:prstGeom>
              <a:solidFill>
                <a:schemeClr val="bg1"/>
              </a:solidFill>
              <a:ln w="9525">
                <a:noFill/>
                <a:miter lim="800000"/>
              </a:ln>
            </p:spPr>
            <p:txBody>
              <a:bodyPr lIns="36000" tIns="18000" rIns="0" bIns="18000">
                <a:spAutoFit/>
              </a:bodyPr>
              <a:lstStyle/>
              <a:p>
                <a:pPr eaLnBrk="0" hangingPunct="0">
                  <a:spcBef>
                    <a:spcPct val="50000"/>
                  </a:spcBef>
                </a:pPr>
                <a:r>
                  <a:rPr kumimoji="1" lang="en-US" altLang="zh-CN" sz="1000">
                    <a:solidFill>
                      <a:srgbClr val="3399FF"/>
                    </a:solidFill>
                    <a:latin typeface="Times New Roman" panose="02020603050405020304" pitchFamily="18" charset="0"/>
                    <a:ea typeface="宋体" panose="02010600030101010101" pitchFamily="2" charset="-122"/>
                  </a:rPr>
                  <a:t>458 nm</a:t>
                </a:r>
                <a:endParaRPr kumimoji="1" lang="en-US" altLang="zh-CN" sz="2400">
                  <a:solidFill>
                    <a:srgbClr val="000000"/>
                  </a:solidFill>
                  <a:latin typeface="Times New Roman" panose="02020603050405020304" pitchFamily="18" charset="0"/>
                  <a:ea typeface="宋体" panose="02010600030101010101" pitchFamily="2" charset="-122"/>
                </a:endParaRPr>
              </a:p>
            </p:txBody>
          </p:sp>
        </p:grpSp>
        <p:grpSp>
          <p:nvGrpSpPr>
            <p:cNvPr id="63538" name="Group 11"/>
            <p:cNvGrpSpPr/>
            <p:nvPr/>
          </p:nvGrpSpPr>
          <p:grpSpPr bwMode="auto">
            <a:xfrm>
              <a:off x="3984" y="2295"/>
              <a:ext cx="1152" cy="1112"/>
              <a:chOff x="3984" y="2295"/>
              <a:chExt cx="1152" cy="1112"/>
            </a:xfrm>
          </p:grpSpPr>
          <p:pic>
            <p:nvPicPr>
              <p:cNvPr id="63539" name="Picture 12" descr="图片19"/>
              <p:cNvPicPr>
                <a:picLocks noChangeAspect="1" noChangeArrowheads="1"/>
              </p:cNvPicPr>
              <p:nvPr/>
            </p:nvPicPr>
            <p:blipFill>
              <a:blip r:embed="rId2" cstate="print"/>
              <a:srcRect/>
              <a:stretch>
                <a:fillRect/>
              </a:stretch>
            </p:blipFill>
            <p:spPr bwMode="auto">
              <a:xfrm>
                <a:off x="3984" y="2295"/>
                <a:ext cx="1152" cy="1112"/>
              </a:xfrm>
              <a:prstGeom prst="rect">
                <a:avLst/>
              </a:prstGeom>
              <a:noFill/>
              <a:ln w="9525">
                <a:noFill/>
                <a:miter lim="800000"/>
                <a:headEnd/>
                <a:tailEnd/>
              </a:ln>
            </p:spPr>
          </p:pic>
          <p:sp>
            <p:nvSpPr>
              <p:cNvPr id="63540" name="Text Box 13"/>
              <p:cNvSpPr txBox="1">
                <a:spLocks noChangeArrowheads="1"/>
              </p:cNvSpPr>
              <p:nvPr/>
            </p:nvSpPr>
            <p:spPr bwMode="auto">
              <a:xfrm>
                <a:off x="4798" y="3260"/>
                <a:ext cx="328" cy="118"/>
              </a:xfrm>
              <a:prstGeom prst="rect">
                <a:avLst/>
              </a:prstGeom>
              <a:solidFill>
                <a:schemeClr val="bg1"/>
              </a:solidFill>
              <a:ln w="9525">
                <a:noFill/>
                <a:miter lim="800000"/>
              </a:ln>
            </p:spPr>
            <p:txBody>
              <a:bodyPr lIns="36000" tIns="18000" rIns="0" bIns="18000">
                <a:spAutoFit/>
              </a:bodyPr>
              <a:lstStyle/>
              <a:p>
                <a:pPr eaLnBrk="0" hangingPunct="0">
                  <a:spcBef>
                    <a:spcPct val="50000"/>
                  </a:spcBef>
                </a:pPr>
                <a:r>
                  <a:rPr kumimoji="1" lang="en-US" altLang="zh-CN" sz="1000">
                    <a:solidFill>
                      <a:srgbClr val="3399FF"/>
                    </a:solidFill>
                    <a:latin typeface="Times New Roman" panose="02020603050405020304" pitchFamily="18" charset="0"/>
                    <a:ea typeface="宋体" panose="02010600030101010101" pitchFamily="2" charset="-122"/>
                  </a:rPr>
                  <a:t>458 nm</a:t>
                </a:r>
                <a:endParaRPr kumimoji="1" lang="en-US" altLang="zh-CN" sz="2400">
                  <a:solidFill>
                    <a:srgbClr val="000000"/>
                  </a:solidFill>
                  <a:latin typeface="Times New Roman" panose="02020603050405020304" pitchFamily="18" charset="0"/>
                  <a:ea typeface="宋体" panose="02010600030101010101" pitchFamily="2" charset="-122"/>
                </a:endParaRPr>
              </a:p>
            </p:txBody>
          </p:sp>
        </p:grpSp>
      </p:grpSp>
      <p:sp>
        <p:nvSpPr>
          <p:cNvPr id="63495" name="Rectangle 14"/>
          <p:cNvSpPr>
            <a:spLocks noChangeArrowheads="1"/>
          </p:cNvSpPr>
          <p:nvPr/>
        </p:nvSpPr>
        <p:spPr bwMode="auto">
          <a:xfrm>
            <a:off x="3941763" y="2362200"/>
            <a:ext cx="496887" cy="263525"/>
          </a:xfrm>
          <a:prstGeom prst="rect">
            <a:avLst/>
          </a:prstGeom>
          <a:solidFill>
            <a:schemeClr val="bg1"/>
          </a:solidFill>
          <a:ln w="9525">
            <a:noFill/>
            <a:miter lim="800000"/>
          </a:ln>
        </p:spPr>
        <p:txBody>
          <a:bodyPr wrap="none" anchor="ctr"/>
          <a:lstStyle/>
          <a:p>
            <a:endParaRPr lang="zh-CN" altLang="en-US" sz="3200">
              <a:solidFill>
                <a:srgbClr val="000000"/>
              </a:solidFill>
              <a:ea typeface="宋体" panose="02010600030101010101" pitchFamily="2" charset="-122"/>
            </a:endParaRPr>
          </a:p>
        </p:txBody>
      </p:sp>
      <p:sp>
        <p:nvSpPr>
          <p:cNvPr id="63496" name="Oval 15"/>
          <p:cNvSpPr>
            <a:spLocks noChangeArrowheads="1"/>
          </p:cNvSpPr>
          <p:nvPr/>
        </p:nvSpPr>
        <p:spPr bwMode="auto">
          <a:xfrm>
            <a:off x="4378325" y="2851150"/>
            <a:ext cx="20638" cy="20638"/>
          </a:xfrm>
          <a:prstGeom prst="ellipse">
            <a:avLst/>
          </a:prstGeom>
          <a:solidFill>
            <a:schemeClr val="tx1"/>
          </a:solidFill>
          <a:ln w="9525">
            <a:noFill/>
            <a:round/>
          </a:ln>
        </p:spPr>
        <p:txBody>
          <a:bodyPr wrap="none" anchor="ctr"/>
          <a:lstStyle/>
          <a:p>
            <a:endParaRPr lang="zh-CN" altLang="en-US" sz="3200">
              <a:solidFill>
                <a:srgbClr val="000000"/>
              </a:solidFill>
              <a:ea typeface="宋体" panose="02010600030101010101" pitchFamily="2" charset="-122"/>
            </a:endParaRPr>
          </a:p>
        </p:txBody>
      </p:sp>
      <p:sp>
        <p:nvSpPr>
          <p:cNvPr id="63497" name="Oval 16"/>
          <p:cNvSpPr>
            <a:spLocks noChangeArrowheads="1"/>
          </p:cNvSpPr>
          <p:nvPr/>
        </p:nvSpPr>
        <p:spPr bwMode="auto">
          <a:xfrm>
            <a:off x="4379913" y="2514600"/>
            <a:ext cx="20637" cy="22225"/>
          </a:xfrm>
          <a:prstGeom prst="ellipse">
            <a:avLst/>
          </a:prstGeom>
          <a:solidFill>
            <a:schemeClr val="tx1"/>
          </a:solidFill>
          <a:ln w="9525">
            <a:noFill/>
            <a:round/>
          </a:ln>
        </p:spPr>
        <p:txBody>
          <a:bodyPr wrap="none" anchor="ctr"/>
          <a:lstStyle/>
          <a:p>
            <a:endParaRPr lang="zh-CN" altLang="en-US" sz="3200">
              <a:solidFill>
                <a:srgbClr val="000000"/>
              </a:solidFill>
              <a:ea typeface="宋体" panose="02010600030101010101" pitchFamily="2" charset="-122"/>
            </a:endParaRPr>
          </a:p>
        </p:txBody>
      </p:sp>
      <p:sp>
        <p:nvSpPr>
          <p:cNvPr id="63498" name="Rectangle 17"/>
          <p:cNvSpPr>
            <a:spLocks noChangeArrowheads="1"/>
          </p:cNvSpPr>
          <p:nvPr/>
        </p:nvSpPr>
        <p:spPr bwMode="auto">
          <a:xfrm>
            <a:off x="3916363" y="2771775"/>
            <a:ext cx="555625" cy="346075"/>
          </a:xfrm>
          <a:prstGeom prst="rect">
            <a:avLst/>
          </a:prstGeom>
          <a:solidFill>
            <a:schemeClr val="bg1"/>
          </a:solidFill>
          <a:ln w="9525">
            <a:noFill/>
            <a:miter lim="800000"/>
          </a:ln>
        </p:spPr>
        <p:txBody>
          <a:bodyPr wrap="none" anchor="ctr"/>
          <a:lstStyle/>
          <a:p>
            <a:endParaRPr lang="zh-CN" altLang="en-US" sz="3200">
              <a:solidFill>
                <a:srgbClr val="000000"/>
              </a:solidFill>
              <a:ea typeface="宋体" panose="02010600030101010101" pitchFamily="2" charset="-122"/>
            </a:endParaRPr>
          </a:p>
        </p:txBody>
      </p:sp>
      <p:sp>
        <p:nvSpPr>
          <p:cNvPr id="63499" name="Text Box 18"/>
          <p:cNvSpPr txBox="1">
            <a:spLocks noChangeArrowheads="1"/>
          </p:cNvSpPr>
          <p:nvPr/>
        </p:nvSpPr>
        <p:spPr bwMode="auto">
          <a:xfrm>
            <a:off x="3584575" y="2162175"/>
            <a:ext cx="863600" cy="457200"/>
          </a:xfrm>
          <a:prstGeom prst="rect">
            <a:avLst/>
          </a:prstGeom>
          <a:noFill/>
          <a:ln w="9525">
            <a:noFill/>
            <a:miter lim="800000"/>
          </a:ln>
        </p:spPr>
        <p:txBody>
          <a:bodyPr>
            <a:spAutoFit/>
          </a:bodyPr>
          <a:lstStyle/>
          <a:p>
            <a:pPr eaLnBrk="0" hangingPunct="0"/>
            <a:r>
              <a:rPr kumimoji="1" lang="en-US" altLang="zh-CN" sz="1200">
                <a:solidFill>
                  <a:srgbClr val="000000"/>
                </a:solidFill>
                <a:latin typeface="Times New Roman" panose="02020603050405020304" pitchFamily="18" charset="0"/>
                <a:ea typeface="宋体" panose="02010600030101010101" pitchFamily="2" charset="-122"/>
              </a:rPr>
              <a:t>Interstitial </a:t>
            </a:r>
            <a:endParaRPr kumimoji="1" lang="en-US" altLang="zh-CN" sz="1200">
              <a:solidFill>
                <a:srgbClr val="000000"/>
              </a:solidFill>
              <a:latin typeface="Times New Roman" panose="02020603050405020304" pitchFamily="18" charset="0"/>
              <a:ea typeface="宋体" panose="02010600030101010101" pitchFamily="2" charset="-122"/>
            </a:endParaRPr>
          </a:p>
          <a:p>
            <a:pPr eaLnBrk="0" hangingPunct="0"/>
            <a:r>
              <a:rPr kumimoji="1" lang="en-US" altLang="zh-CN" sz="1200">
                <a:solidFill>
                  <a:srgbClr val="000000"/>
                </a:solidFill>
                <a:latin typeface="Times New Roman" panose="02020603050405020304" pitchFamily="18" charset="0"/>
                <a:ea typeface="宋体" panose="02010600030101010101" pitchFamily="2" charset="-122"/>
              </a:rPr>
              <a:t>       holes</a:t>
            </a:r>
            <a:endParaRPr kumimoji="1" lang="en-US" altLang="zh-CN" sz="1200">
              <a:solidFill>
                <a:srgbClr val="000000"/>
              </a:solidFill>
              <a:latin typeface="Times New Roman" panose="02020603050405020304" pitchFamily="18" charset="0"/>
              <a:ea typeface="宋体" panose="02010600030101010101" pitchFamily="2" charset="-122"/>
            </a:endParaRPr>
          </a:p>
        </p:txBody>
      </p:sp>
      <p:sp>
        <p:nvSpPr>
          <p:cNvPr id="63500" name="Text Box 19"/>
          <p:cNvSpPr txBox="1">
            <a:spLocks noChangeArrowheads="1"/>
          </p:cNvSpPr>
          <p:nvPr/>
        </p:nvSpPr>
        <p:spPr bwMode="auto">
          <a:xfrm>
            <a:off x="609600" y="5470525"/>
            <a:ext cx="7848600" cy="396875"/>
          </a:xfrm>
          <a:prstGeom prst="rect">
            <a:avLst/>
          </a:prstGeom>
          <a:noFill/>
          <a:ln w="9525">
            <a:noFill/>
            <a:miter lim="800000"/>
          </a:ln>
        </p:spPr>
        <p:txBody>
          <a:bodyPr>
            <a:spAutoFit/>
          </a:bodyPr>
          <a:lstStyle/>
          <a:p>
            <a:pPr eaLnBrk="0" hangingPunct="0"/>
            <a:r>
              <a:rPr kumimoji="1" lang="en-US" altLang="zh-CN" sz="2000" b="1">
                <a:solidFill>
                  <a:srgbClr val="333399"/>
                </a:solidFill>
                <a:latin typeface="Times New Roman" panose="02020603050405020304" pitchFamily="18" charset="0"/>
                <a:ea typeface="宋体" panose="02010600030101010101" pitchFamily="2" charset="-122"/>
                <a:sym typeface="Symbol" panose="05050102010706020507" pitchFamily="18" charset="2"/>
              </a:rPr>
              <a:t> </a:t>
            </a:r>
            <a:r>
              <a:rPr kumimoji="1" lang="en-US" altLang="zh-CN" sz="2000" b="1">
                <a:solidFill>
                  <a:srgbClr val="333399"/>
                </a:solidFill>
                <a:latin typeface="Times New Roman" panose="02020603050405020304" pitchFamily="18" charset="0"/>
                <a:ea typeface="宋体" panose="02010600030101010101" pitchFamily="2" charset="-122"/>
              </a:rPr>
              <a:t>The relative intensities of the six lobes was  varied and nearly equal.</a:t>
            </a:r>
            <a:r>
              <a:rPr kumimoji="1" lang="en-US" altLang="zh-CN" sz="2000" b="1">
                <a:solidFill>
                  <a:srgbClr val="FF0000"/>
                </a:solidFill>
                <a:latin typeface="Times New Roman" panose="02020603050405020304" pitchFamily="18" charset="0"/>
                <a:ea typeface="宋体" panose="02010600030101010101" pitchFamily="2" charset="-122"/>
              </a:rPr>
              <a:t> </a:t>
            </a:r>
            <a:endParaRPr kumimoji="1" lang="en-US" altLang="zh-CN" sz="2000" b="1">
              <a:solidFill>
                <a:srgbClr val="FF0000"/>
              </a:solidFill>
              <a:latin typeface="Times New Roman" panose="02020603050405020304" pitchFamily="18" charset="0"/>
              <a:ea typeface="宋体" panose="02010600030101010101" pitchFamily="2" charset="-122"/>
            </a:endParaRPr>
          </a:p>
        </p:txBody>
      </p:sp>
      <p:pic>
        <p:nvPicPr>
          <p:cNvPr id="63501" name="Picture 20" descr="图片23"/>
          <p:cNvPicPr>
            <a:picLocks noChangeAspect="1" noChangeArrowheads="1"/>
          </p:cNvPicPr>
          <p:nvPr/>
        </p:nvPicPr>
        <p:blipFill>
          <a:blip r:embed="rId3" cstate="print"/>
          <a:srcRect/>
          <a:stretch>
            <a:fillRect/>
          </a:stretch>
        </p:blipFill>
        <p:spPr bwMode="auto">
          <a:xfrm>
            <a:off x="2147888" y="1841500"/>
            <a:ext cx="2319337" cy="1624013"/>
          </a:xfrm>
          <a:prstGeom prst="rect">
            <a:avLst/>
          </a:prstGeom>
          <a:noFill/>
          <a:ln w="9525">
            <a:noFill/>
            <a:miter lim="800000"/>
            <a:headEnd/>
            <a:tailEnd/>
          </a:ln>
        </p:spPr>
      </p:pic>
      <p:sp>
        <p:nvSpPr>
          <p:cNvPr id="63502" name="Rectangle 21"/>
          <p:cNvSpPr>
            <a:spLocks noChangeArrowheads="1"/>
          </p:cNvSpPr>
          <p:nvPr/>
        </p:nvSpPr>
        <p:spPr bwMode="auto">
          <a:xfrm>
            <a:off x="2124075" y="1801813"/>
            <a:ext cx="266700" cy="352425"/>
          </a:xfrm>
          <a:prstGeom prst="rect">
            <a:avLst/>
          </a:prstGeom>
          <a:solidFill>
            <a:schemeClr val="bg1"/>
          </a:solidFill>
          <a:ln w="9525">
            <a:noFill/>
            <a:miter lim="800000"/>
          </a:ln>
        </p:spPr>
        <p:txBody>
          <a:bodyPr wrap="none" anchor="ctr"/>
          <a:lstStyle/>
          <a:p>
            <a:endParaRPr lang="zh-CN" altLang="en-US" sz="3200">
              <a:solidFill>
                <a:srgbClr val="000000"/>
              </a:solidFill>
              <a:ea typeface="宋体" panose="02010600030101010101" pitchFamily="2" charset="-122"/>
            </a:endParaRPr>
          </a:p>
        </p:txBody>
      </p:sp>
      <p:sp>
        <p:nvSpPr>
          <p:cNvPr id="63503" name="Oval 22"/>
          <p:cNvSpPr>
            <a:spLocks noChangeArrowheads="1"/>
          </p:cNvSpPr>
          <p:nvPr/>
        </p:nvSpPr>
        <p:spPr bwMode="auto">
          <a:xfrm>
            <a:off x="4059238" y="3013075"/>
            <a:ext cx="23812" cy="22225"/>
          </a:xfrm>
          <a:prstGeom prst="ellipse">
            <a:avLst/>
          </a:prstGeom>
          <a:solidFill>
            <a:schemeClr val="tx1"/>
          </a:solidFill>
          <a:ln w="9525">
            <a:noFill/>
            <a:round/>
          </a:ln>
        </p:spPr>
        <p:txBody>
          <a:bodyPr wrap="none" anchor="ctr"/>
          <a:lstStyle/>
          <a:p>
            <a:endParaRPr lang="zh-CN" altLang="en-US" sz="3200">
              <a:solidFill>
                <a:srgbClr val="000000"/>
              </a:solidFill>
              <a:ea typeface="宋体" panose="02010600030101010101" pitchFamily="2" charset="-122"/>
            </a:endParaRPr>
          </a:p>
        </p:txBody>
      </p:sp>
      <p:sp>
        <p:nvSpPr>
          <p:cNvPr id="63504" name="Oval 23"/>
          <p:cNvSpPr>
            <a:spLocks noChangeArrowheads="1"/>
          </p:cNvSpPr>
          <p:nvPr/>
        </p:nvSpPr>
        <p:spPr bwMode="auto">
          <a:xfrm>
            <a:off x="3740150" y="2865438"/>
            <a:ext cx="23813" cy="20637"/>
          </a:xfrm>
          <a:prstGeom prst="ellipse">
            <a:avLst/>
          </a:prstGeom>
          <a:solidFill>
            <a:schemeClr val="tx1"/>
          </a:solidFill>
          <a:ln w="9525">
            <a:noFill/>
            <a:round/>
          </a:ln>
        </p:spPr>
        <p:txBody>
          <a:bodyPr wrap="none" anchor="ctr"/>
          <a:lstStyle/>
          <a:p>
            <a:endParaRPr lang="zh-CN" altLang="en-US" sz="3200">
              <a:solidFill>
                <a:srgbClr val="000000"/>
              </a:solidFill>
              <a:ea typeface="宋体" panose="02010600030101010101" pitchFamily="2" charset="-122"/>
            </a:endParaRPr>
          </a:p>
        </p:txBody>
      </p:sp>
      <p:sp>
        <p:nvSpPr>
          <p:cNvPr id="63505" name="Oval 24"/>
          <p:cNvSpPr>
            <a:spLocks noChangeArrowheads="1"/>
          </p:cNvSpPr>
          <p:nvPr/>
        </p:nvSpPr>
        <p:spPr bwMode="auto">
          <a:xfrm>
            <a:off x="3748088" y="2522538"/>
            <a:ext cx="22225" cy="20637"/>
          </a:xfrm>
          <a:prstGeom prst="ellipse">
            <a:avLst/>
          </a:prstGeom>
          <a:solidFill>
            <a:schemeClr val="tx1"/>
          </a:solidFill>
          <a:ln w="9525">
            <a:noFill/>
            <a:round/>
          </a:ln>
        </p:spPr>
        <p:txBody>
          <a:bodyPr wrap="none" anchor="ctr"/>
          <a:lstStyle/>
          <a:p>
            <a:endParaRPr lang="zh-CN" altLang="en-US" sz="3200">
              <a:solidFill>
                <a:srgbClr val="000000"/>
              </a:solidFill>
              <a:ea typeface="宋体" panose="02010600030101010101" pitchFamily="2" charset="-122"/>
            </a:endParaRPr>
          </a:p>
        </p:txBody>
      </p:sp>
      <p:sp>
        <p:nvSpPr>
          <p:cNvPr id="63506" name="Rectangle 25"/>
          <p:cNvSpPr>
            <a:spLocks noChangeArrowheads="1"/>
          </p:cNvSpPr>
          <p:nvPr/>
        </p:nvSpPr>
        <p:spPr bwMode="auto">
          <a:xfrm>
            <a:off x="4060825" y="2312988"/>
            <a:ext cx="63500" cy="146050"/>
          </a:xfrm>
          <a:prstGeom prst="rect">
            <a:avLst/>
          </a:prstGeom>
          <a:solidFill>
            <a:schemeClr val="bg1"/>
          </a:solidFill>
          <a:ln w="9525">
            <a:noFill/>
            <a:miter lim="800000"/>
          </a:ln>
        </p:spPr>
        <p:txBody>
          <a:bodyPr wrap="none" anchor="ctr"/>
          <a:lstStyle/>
          <a:p>
            <a:endParaRPr lang="zh-CN" altLang="en-US" sz="3200">
              <a:solidFill>
                <a:srgbClr val="000000"/>
              </a:solidFill>
              <a:ea typeface="宋体" panose="02010600030101010101" pitchFamily="2" charset="-122"/>
            </a:endParaRPr>
          </a:p>
        </p:txBody>
      </p:sp>
      <p:sp>
        <p:nvSpPr>
          <p:cNvPr id="63507" name="Oval 26"/>
          <p:cNvSpPr>
            <a:spLocks noChangeArrowheads="1"/>
          </p:cNvSpPr>
          <p:nvPr/>
        </p:nvSpPr>
        <p:spPr bwMode="auto">
          <a:xfrm>
            <a:off x="4068763" y="2384425"/>
            <a:ext cx="20637" cy="19050"/>
          </a:xfrm>
          <a:prstGeom prst="ellipse">
            <a:avLst/>
          </a:prstGeom>
          <a:solidFill>
            <a:schemeClr val="tx1"/>
          </a:solidFill>
          <a:ln w="9525">
            <a:noFill/>
            <a:round/>
          </a:ln>
        </p:spPr>
        <p:txBody>
          <a:bodyPr wrap="none" anchor="ctr"/>
          <a:lstStyle/>
          <a:p>
            <a:endParaRPr lang="zh-CN" altLang="en-US" sz="3200">
              <a:solidFill>
                <a:srgbClr val="000000"/>
              </a:solidFill>
              <a:ea typeface="宋体" panose="02010600030101010101" pitchFamily="2" charset="-122"/>
            </a:endParaRPr>
          </a:p>
        </p:txBody>
      </p:sp>
      <p:sp>
        <p:nvSpPr>
          <p:cNvPr id="63508" name="Freeform 27"/>
          <p:cNvSpPr/>
          <p:nvPr/>
        </p:nvSpPr>
        <p:spPr bwMode="auto">
          <a:xfrm>
            <a:off x="3533775" y="2686050"/>
            <a:ext cx="625475" cy="225425"/>
          </a:xfrm>
          <a:custGeom>
            <a:avLst/>
            <a:gdLst>
              <a:gd name="T0" fmla="*/ 2147483647 w 432"/>
              <a:gd name="T1" fmla="*/ 0 h 240"/>
              <a:gd name="T2" fmla="*/ 2147483647 w 432"/>
              <a:gd name="T3" fmla="*/ 2147483647 h 240"/>
              <a:gd name="T4" fmla="*/ 0 w 432"/>
              <a:gd name="T5" fmla="*/ 2147483647 h 240"/>
              <a:gd name="T6" fmla="*/ 2147483647 w 432"/>
              <a:gd name="T7" fmla="*/ 2147483647 h 240"/>
              <a:gd name="T8" fmla="*/ 2147483647 w 432"/>
              <a:gd name="T9" fmla="*/ 0 h 240"/>
              <a:gd name="T10" fmla="*/ 2147483647 w 432"/>
              <a:gd name="T11" fmla="*/ 0 h 240"/>
              <a:gd name="T12" fmla="*/ 0 60000 65536"/>
              <a:gd name="T13" fmla="*/ 0 60000 65536"/>
              <a:gd name="T14" fmla="*/ 0 60000 65536"/>
              <a:gd name="T15" fmla="*/ 0 60000 65536"/>
              <a:gd name="T16" fmla="*/ 0 60000 65536"/>
              <a:gd name="T17" fmla="*/ 0 60000 65536"/>
              <a:gd name="T18" fmla="*/ 0 w 432"/>
              <a:gd name="T19" fmla="*/ 0 h 240"/>
              <a:gd name="T20" fmla="*/ 432 w 432"/>
              <a:gd name="T21" fmla="*/ 240 h 240"/>
            </a:gdLst>
            <a:ahLst/>
            <a:cxnLst>
              <a:cxn ang="T12">
                <a:pos x="T0" y="T1"/>
              </a:cxn>
              <a:cxn ang="T13">
                <a:pos x="T2" y="T3"/>
              </a:cxn>
              <a:cxn ang="T14">
                <a:pos x="T4" y="T5"/>
              </a:cxn>
              <a:cxn ang="T15">
                <a:pos x="T6" y="T7"/>
              </a:cxn>
              <a:cxn ang="T16">
                <a:pos x="T8" y="T9"/>
              </a:cxn>
              <a:cxn ang="T17">
                <a:pos x="T10" y="T11"/>
              </a:cxn>
            </a:cxnLst>
            <a:rect l="T18" t="T19" r="T20" b="T21"/>
            <a:pathLst>
              <a:path w="432" h="240">
                <a:moveTo>
                  <a:pt x="336" y="0"/>
                </a:moveTo>
                <a:lnTo>
                  <a:pt x="240" y="192"/>
                </a:lnTo>
                <a:lnTo>
                  <a:pt x="0" y="192"/>
                </a:lnTo>
                <a:lnTo>
                  <a:pt x="288" y="240"/>
                </a:lnTo>
                <a:lnTo>
                  <a:pt x="432" y="0"/>
                </a:lnTo>
                <a:lnTo>
                  <a:pt x="336" y="0"/>
                </a:lnTo>
                <a:close/>
              </a:path>
            </a:pathLst>
          </a:custGeom>
          <a:solidFill>
            <a:schemeClr val="bg1"/>
          </a:solidFill>
          <a:ln w="9525">
            <a:noFill/>
            <a:round/>
          </a:ln>
        </p:spPr>
        <p:txBody>
          <a:bodyPr wrap="none" anchor="ctr"/>
          <a:lstStyle/>
          <a:p>
            <a:endParaRPr lang="zh-CN" altLang="en-US"/>
          </a:p>
        </p:txBody>
      </p:sp>
      <p:sp>
        <p:nvSpPr>
          <p:cNvPr id="63509" name="Rectangle 28"/>
          <p:cNvSpPr>
            <a:spLocks noChangeArrowheads="1"/>
          </p:cNvSpPr>
          <p:nvPr/>
        </p:nvSpPr>
        <p:spPr bwMode="auto">
          <a:xfrm>
            <a:off x="3551238" y="2841625"/>
            <a:ext cx="485775" cy="69850"/>
          </a:xfrm>
          <a:prstGeom prst="rect">
            <a:avLst/>
          </a:prstGeom>
          <a:solidFill>
            <a:schemeClr val="bg1"/>
          </a:solidFill>
          <a:ln w="9525">
            <a:noFill/>
            <a:miter lim="800000"/>
          </a:ln>
        </p:spPr>
        <p:txBody>
          <a:bodyPr wrap="none" anchor="ctr"/>
          <a:lstStyle/>
          <a:p>
            <a:endParaRPr lang="zh-CN" altLang="en-US" sz="3200">
              <a:solidFill>
                <a:srgbClr val="000000"/>
              </a:solidFill>
              <a:ea typeface="宋体" panose="02010600030101010101" pitchFamily="2" charset="-122"/>
            </a:endParaRPr>
          </a:p>
        </p:txBody>
      </p:sp>
      <p:sp>
        <p:nvSpPr>
          <p:cNvPr id="63510" name="Freeform 29"/>
          <p:cNvSpPr/>
          <p:nvPr/>
        </p:nvSpPr>
        <p:spPr bwMode="auto">
          <a:xfrm>
            <a:off x="3549650" y="2616200"/>
            <a:ext cx="527050" cy="203200"/>
          </a:xfrm>
          <a:custGeom>
            <a:avLst/>
            <a:gdLst>
              <a:gd name="T0" fmla="*/ 0 w 816"/>
              <a:gd name="T1" fmla="*/ 2147483647 h 336"/>
              <a:gd name="T2" fmla="*/ 2147483647 w 816"/>
              <a:gd name="T3" fmla="*/ 2147483647 h 336"/>
              <a:gd name="T4" fmla="*/ 2147483647 w 816"/>
              <a:gd name="T5" fmla="*/ 0 h 336"/>
              <a:gd name="T6" fmla="*/ 0 60000 65536"/>
              <a:gd name="T7" fmla="*/ 0 60000 65536"/>
              <a:gd name="T8" fmla="*/ 0 60000 65536"/>
              <a:gd name="T9" fmla="*/ 0 w 816"/>
              <a:gd name="T10" fmla="*/ 0 h 336"/>
              <a:gd name="T11" fmla="*/ 816 w 816"/>
              <a:gd name="T12" fmla="*/ 336 h 336"/>
            </a:gdLst>
            <a:ahLst/>
            <a:cxnLst>
              <a:cxn ang="T6">
                <a:pos x="T0" y="T1"/>
              </a:cxn>
              <a:cxn ang="T7">
                <a:pos x="T2" y="T3"/>
              </a:cxn>
              <a:cxn ang="T8">
                <a:pos x="T4" y="T5"/>
              </a:cxn>
            </a:cxnLst>
            <a:rect l="T9" t="T10" r="T11" b="T12"/>
            <a:pathLst>
              <a:path w="816" h="336">
                <a:moveTo>
                  <a:pt x="0" y="336"/>
                </a:moveTo>
                <a:lnTo>
                  <a:pt x="672" y="336"/>
                </a:lnTo>
                <a:lnTo>
                  <a:pt x="816" y="0"/>
                </a:lnTo>
              </a:path>
            </a:pathLst>
          </a:custGeom>
          <a:noFill/>
          <a:ln w="9525">
            <a:solidFill>
              <a:schemeClr val="tx1"/>
            </a:solidFill>
            <a:round/>
            <a:headEnd type="stealth" w="med" len="med"/>
          </a:ln>
        </p:spPr>
        <p:txBody>
          <a:bodyPr wrap="none" anchor="ctr"/>
          <a:lstStyle/>
          <a:p>
            <a:endParaRPr lang="zh-CN" altLang="en-US"/>
          </a:p>
        </p:txBody>
      </p:sp>
      <p:sp>
        <p:nvSpPr>
          <p:cNvPr id="63511" name="Rectangle 30"/>
          <p:cNvSpPr>
            <a:spLocks noChangeArrowheads="1"/>
          </p:cNvSpPr>
          <p:nvPr/>
        </p:nvSpPr>
        <p:spPr bwMode="auto">
          <a:xfrm>
            <a:off x="3481388" y="2495550"/>
            <a:ext cx="427037" cy="68263"/>
          </a:xfrm>
          <a:prstGeom prst="rect">
            <a:avLst/>
          </a:prstGeom>
          <a:solidFill>
            <a:schemeClr val="bg1"/>
          </a:solidFill>
          <a:ln w="9525">
            <a:noFill/>
            <a:miter lim="800000"/>
          </a:ln>
        </p:spPr>
        <p:txBody>
          <a:bodyPr wrap="none" anchor="ctr"/>
          <a:lstStyle/>
          <a:p>
            <a:endParaRPr lang="zh-CN" altLang="en-US" sz="3200">
              <a:solidFill>
                <a:srgbClr val="000000"/>
              </a:solidFill>
              <a:ea typeface="宋体" panose="02010600030101010101" pitchFamily="2" charset="-122"/>
            </a:endParaRPr>
          </a:p>
        </p:txBody>
      </p:sp>
      <p:sp>
        <p:nvSpPr>
          <p:cNvPr id="63512" name="Line 31"/>
          <p:cNvSpPr>
            <a:spLocks noChangeShapeType="1"/>
          </p:cNvSpPr>
          <p:nvPr/>
        </p:nvSpPr>
        <p:spPr bwMode="auto">
          <a:xfrm flipH="1">
            <a:off x="3533775" y="2495550"/>
            <a:ext cx="341313" cy="0"/>
          </a:xfrm>
          <a:prstGeom prst="line">
            <a:avLst/>
          </a:prstGeom>
          <a:noFill/>
          <a:ln w="9525">
            <a:solidFill>
              <a:schemeClr val="tx1"/>
            </a:solidFill>
            <a:round/>
            <a:tailEnd type="stealth" w="med" len="med"/>
          </a:ln>
        </p:spPr>
        <p:txBody>
          <a:bodyPr wrap="none" anchor="ctr"/>
          <a:lstStyle/>
          <a:p>
            <a:endParaRPr lang="zh-CN" altLang="en-US"/>
          </a:p>
        </p:txBody>
      </p:sp>
      <p:sp>
        <p:nvSpPr>
          <p:cNvPr id="63513" name="Oval 32"/>
          <p:cNvSpPr>
            <a:spLocks noChangeArrowheads="1"/>
          </p:cNvSpPr>
          <p:nvPr/>
        </p:nvSpPr>
        <p:spPr bwMode="auto">
          <a:xfrm>
            <a:off x="2819400" y="2859088"/>
            <a:ext cx="15875" cy="15875"/>
          </a:xfrm>
          <a:prstGeom prst="ellipse">
            <a:avLst/>
          </a:prstGeom>
          <a:solidFill>
            <a:schemeClr val="accent1"/>
          </a:solidFill>
          <a:ln w="9525">
            <a:solidFill>
              <a:schemeClr val="tx1"/>
            </a:solidFill>
            <a:round/>
          </a:ln>
        </p:spPr>
        <p:txBody>
          <a:bodyPr wrap="none" anchor="ctr"/>
          <a:lstStyle/>
          <a:p>
            <a:endParaRPr lang="zh-CN" altLang="en-US" sz="3200">
              <a:solidFill>
                <a:srgbClr val="000000"/>
              </a:solidFill>
              <a:ea typeface="宋体" panose="02010600030101010101" pitchFamily="2" charset="-122"/>
            </a:endParaRPr>
          </a:p>
        </p:txBody>
      </p:sp>
      <p:sp>
        <p:nvSpPr>
          <p:cNvPr id="63514" name="Oval 33"/>
          <p:cNvSpPr>
            <a:spLocks noChangeArrowheads="1"/>
          </p:cNvSpPr>
          <p:nvPr/>
        </p:nvSpPr>
        <p:spPr bwMode="auto">
          <a:xfrm>
            <a:off x="2836863" y="2530475"/>
            <a:ext cx="15875" cy="15875"/>
          </a:xfrm>
          <a:prstGeom prst="ellipse">
            <a:avLst/>
          </a:prstGeom>
          <a:solidFill>
            <a:schemeClr val="accent1"/>
          </a:solidFill>
          <a:ln w="9525">
            <a:solidFill>
              <a:schemeClr val="tx1"/>
            </a:solidFill>
            <a:round/>
          </a:ln>
        </p:spPr>
        <p:txBody>
          <a:bodyPr wrap="none" anchor="ctr"/>
          <a:lstStyle/>
          <a:p>
            <a:endParaRPr lang="zh-CN" altLang="en-US" sz="3200">
              <a:solidFill>
                <a:srgbClr val="000000"/>
              </a:solidFill>
              <a:ea typeface="宋体" panose="02010600030101010101" pitchFamily="2" charset="-122"/>
            </a:endParaRPr>
          </a:p>
        </p:txBody>
      </p:sp>
      <p:sp>
        <p:nvSpPr>
          <p:cNvPr id="63515" name="Oval 34"/>
          <p:cNvSpPr>
            <a:spLocks noChangeArrowheads="1"/>
          </p:cNvSpPr>
          <p:nvPr/>
        </p:nvSpPr>
        <p:spPr bwMode="auto">
          <a:xfrm>
            <a:off x="3152775" y="2339975"/>
            <a:ext cx="15875" cy="15875"/>
          </a:xfrm>
          <a:prstGeom prst="ellipse">
            <a:avLst/>
          </a:prstGeom>
          <a:solidFill>
            <a:schemeClr val="accent1"/>
          </a:solidFill>
          <a:ln w="9525">
            <a:solidFill>
              <a:schemeClr val="tx1"/>
            </a:solidFill>
            <a:round/>
          </a:ln>
        </p:spPr>
        <p:txBody>
          <a:bodyPr wrap="none" anchor="ctr"/>
          <a:lstStyle/>
          <a:p>
            <a:endParaRPr lang="zh-CN" altLang="en-US" sz="3200">
              <a:solidFill>
                <a:srgbClr val="000000"/>
              </a:solidFill>
              <a:ea typeface="宋体" panose="02010600030101010101" pitchFamily="2" charset="-122"/>
            </a:endParaRPr>
          </a:p>
        </p:txBody>
      </p:sp>
      <p:sp>
        <p:nvSpPr>
          <p:cNvPr id="63516" name="Oval 35"/>
          <p:cNvSpPr>
            <a:spLocks noChangeArrowheads="1"/>
          </p:cNvSpPr>
          <p:nvPr/>
        </p:nvSpPr>
        <p:spPr bwMode="auto">
          <a:xfrm>
            <a:off x="3465513" y="2495550"/>
            <a:ext cx="15875" cy="15875"/>
          </a:xfrm>
          <a:prstGeom prst="ellipse">
            <a:avLst/>
          </a:prstGeom>
          <a:solidFill>
            <a:schemeClr val="accent1"/>
          </a:solidFill>
          <a:ln w="9525">
            <a:solidFill>
              <a:schemeClr val="tx1"/>
            </a:solidFill>
            <a:round/>
          </a:ln>
        </p:spPr>
        <p:txBody>
          <a:bodyPr wrap="none" anchor="ctr"/>
          <a:lstStyle/>
          <a:p>
            <a:endParaRPr lang="zh-CN" altLang="en-US" sz="3200">
              <a:solidFill>
                <a:srgbClr val="000000"/>
              </a:solidFill>
              <a:ea typeface="宋体" panose="02010600030101010101" pitchFamily="2" charset="-122"/>
            </a:endParaRPr>
          </a:p>
        </p:txBody>
      </p:sp>
      <p:sp>
        <p:nvSpPr>
          <p:cNvPr id="63517" name="Oval 36"/>
          <p:cNvSpPr>
            <a:spLocks noChangeArrowheads="1"/>
          </p:cNvSpPr>
          <p:nvPr/>
        </p:nvSpPr>
        <p:spPr bwMode="auto">
          <a:xfrm>
            <a:off x="3168650" y="3014663"/>
            <a:ext cx="17463" cy="15875"/>
          </a:xfrm>
          <a:prstGeom prst="ellipse">
            <a:avLst/>
          </a:prstGeom>
          <a:solidFill>
            <a:schemeClr val="accent1"/>
          </a:solidFill>
          <a:ln w="9525">
            <a:solidFill>
              <a:schemeClr val="tx1"/>
            </a:solidFill>
            <a:round/>
          </a:ln>
        </p:spPr>
        <p:txBody>
          <a:bodyPr wrap="none" anchor="ctr"/>
          <a:lstStyle/>
          <a:p>
            <a:endParaRPr lang="zh-CN" altLang="en-US" sz="3200">
              <a:solidFill>
                <a:srgbClr val="000000"/>
              </a:solidFill>
              <a:ea typeface="宋体" panose="02010600030101010101" pitchFamily="2" charset="-122"/>
            </a:endParaRPr>
          </a:p>
        </p:txBody>
      </p:sp>
      <p:sp>
        <p:nvSpPr>
          <p:cNvPr id="63518" name="Oval 37"/>
          <p:cNvSpPr>
            <a:spLocks noChangeArrowheads="1"/>
          </p:cNvSpPr>
          <p:nvPr/>
        </p:nvSpPr>
        <p:spPr bwMode="auto">
          <a:xfrm>
            <a:off x="3463925" y="2841625"/>
            <a:ext cx="15875" cy="15875"/>
          </a:xfrm>
          <a:prstGeom prst="ellipse">
            <a:avLst/>
          </a:prstGeom>
          <a:solidFill>
            <a:schemeClr val="accent1"/>
          </a:solidFill>
          <a:ln w="9525">
            <a:solidFill>
              <a:schemeClr val="tx1"/>
            </a:solidFill>
            <a:round/>
          </a:ln>
        </p:spPr>
        <p:txBody>
          <a:bodyPr wrap="none" anchor="ctr"/>
          <a:lstStyle/>
          <a:p>
            <a:endParaRPr lang="zh-CN" altLang="en-US" sz="3200">
              <a:solidFill>
                <a:srgbClr val="000000"/>
              </a:solidFill>
              <a:ea typeface="宋体" panose="02010600030101010101" pitchFamily="2" charset="-122"/>
            </a:endParaRPr>
          </a:p>
        </p:txBody>
      </p:sp>
      <p:sp>
        <p:nvSpPr>
          <p:cNvPr id="63519" name="Rectangle 38"/>
          <p:cNvSpPr>
            <a:spLocks noChangeArrowheads="1"/>
          </p:cNvSpPr>
          <p:nvPr/>
        </p:nvSpPr>
        <p:spPr bwMode="auto">
          <a:xfrm>
            <a:off x="2193925" y="1801813"/>
            <a:ext cx="277813" cy="277812"/>
          </a:xfrm>
          <a:prstGeom prst="rect">
            <a:avLst/>
          </a:prstGeom>
          <a:solidFill>
            <a:schemeClr val="bg1"/>
          </a:solidFill>
          <a:ln w="9525">
            <a:noFill/>
            <a:miter lim="800000"/>
          </a:ln>
        </p:spPr>
        <p:txBody>
          <a:bodyPr wrap="none" anchor="ctr"/>
          <a:lstStyle/>
          <a:p>
            <a:endParaRPr lang="zh-CN" altLang="en-US" sz="3200">
              <a:solidFill>
                <a:srgbClr val="000000"/>
              </a:solidFill>
              <a:ea typeface="宋体" panose="02010600030101010101" pitchFamily="2" charset="-122"/>
            </a:endParaRPr>
          </a:p>
        </p:txBody>
      </p:sp>
      <p:grpSp>
        <p:nvGrpSpPr>
          <p:cNvPr id="5" name="Group 39"/>
          <p:cNvGrpSpPr/>
          <p:nvPr/>
        </p:nvGrpSpPr>
        <p:grpSpPr bwMode="auto">
          <a:xfrm>
            <a:off x="619125" y="1797050"/>
            <a:ext cx="7804150" cy="4411663"/>
            <a:chOff x="390" y="1132"/>
            <a:chExt cx="4916" cy="2779"/>
          </a:xfrm>
        </p:grpSpPr>
        <p:grpSp>
          <p:nvGrpSpPr>
            <p:cNvPr id="63527" name="Group 40"/>
            <p:cNvGrpSpPr/>
            <p:nvPr/>
          </p:nvGrpSpPr>
          <p:grpSpPr bwMode="auto">
            <a:xfrm>
              <a:off x="471" y="1132"/>
              <a:ext cx="3422" cy="2271"/>
              <a:chOff x="471" y="1132"/>
              <a:chExt cx="3422" cy="2271"/>
            </a:xfrm>
          </p:grpSpPr>
          <p:sp>
            <p:nvSpPr>
              <p:cNvPr id="63529" name="Text Box 41"/>
              <p:cNvSpPr txBox="1">
                <a:spLocks noChangeArrowheads="1"/>
              </p:cNvSpPr>
              <p:nvPr/>
            </p:nvSpPr>
            <p:spPr bwMode="auto">
              <a:xfrm>
                <a:off x="471" y="2541"/>
                <a:ext cx="744" cy="442"/>
              </a:xfrm>
              <a:prstGeom prst="rect">
                <a:avLst/>
              </a:prstGeom>
              <a:noFill/>
              <a:ln w="9525">
                <a:noFill/>
                <a:miter lim="800000"/>
              </a:ln>
            </p:spPr>
            <p:txBody>
              <a:bodyPr>
                <a:spAutoFit/>
              </a:bodyPr>
              <a:lstStyle/>
              <a:p>
                <a:pPr eaLnBrk="0" hangingPunct="0"/>
                <a:r>
                  <a:rPr kumimoji="1" lang="en-US" altLang="zh-CN" sz="2000" b="1">
                    <a:solidFill>
                      <a:srgbClr val="333399"/>
                    </a:solidFill>
                    <a:latin typeface="Times New Roman" panose="02020603050405020304" pitchFamily="18" charset="0"/>
                    <a:ea typeface="宋体" panose="02010600030101010101" pitchFamily="2" charset="-122"/>
                  </a:rPr>
                  <a:t>Far-field</a:t>
                </a:r>
                <a:endParaRPr kumimoji="1" lang="en-US" altLang="zh-CN" sz="2000" b="1">
                  <a:solidFill>
                    <a:srgbClr val="333399"/>
                  </a:solidFill>
                  <a:latin typeface="Times New Roman" panose="02020603050405020304" pitchFamily="18" charset="0"/>
                  <a:ea typeface="宋体" panose="02010600030101010101" pitchFamily="2" charset="-122"/>
                </a:endParaRPr>
              </a:p>
              <a:p>
                <a:pPr eaLnBrk="0" hangingPunct="0"/>
                <a:r>
                  <a:rPr kumimoji="1" lang="en-US" altLang="zh-CN" sz="2000" b="1">
                    <a:solidFill>
                      <a:srgbClr val="333399"/>
                    </a:solidFill>
                    <a:latin typeface="Times New Roman" panose="02020603050405020304" pitchFamily="18" charset="0"/>
                    <a:ea typeface="宋体" panose="02010600030101010101" pitchFamily="2" charset="-122"/>
                  </a:rPr>
                  <a:t> pattern</a:t>
                </a:r>
                <a:endParaRPr kumimoji="1" lang="en-US" altLang="zh-CN" sz="2000" b="1">
                  <a:solidFill>
                    <a:srgbClr val="FF3300"/>
                  </a:solidFill>
                  <a:latin typeface="Times New Roman" panose="02020603050405020304" pitchFamily="18" charset="0"/>
                  <a:ea typeface="宋体" panose="02010600030101010101" pitchFamily="2" charset="-122"/>
                </a:endParaRPr>
              </a:p>
            </p:txBody>
          </p:sp>
          <p:sp>
            <p:nvSpPr>
              <p:cNvPr id="63530" name="Rectangle 42"/>
              <p:cNvSpPr>
                <a:spLocks noChangeArrowheads="1"/>
              </p:cNvSpPr>
              <p:nvPr/>
            </p:nvSpPr>
            <p:spPr bwMode="auto">
              <a:xfrm>
                <a:off x="471" y="1434"/>
                <a:ext cx="873" cy="442"/>
              </a:xfrm>
              <a:prstGeom prst="rect">
                <a:avLst/>
              </a:prstGeom>
              <a:noFill/>
              <a:ln w="9525">
                <a:noFill/>
                <a:miter lim="800000"/>
              </a:ln>
            </p:spPr>
            <p:txBody>
              <a:bodyPr>
                <a:spAutoFit/>
              </a:bodyPr>
              <a:lstStyle/>
              <a:p>
                <a:pPr eaLnBrk="0" hangingPunct="0"/>
                <a:r>
                  <a:rPr kumimoji="1" lang="en-US" altLang="zh-CN" sz="2000" b="1">
                    <a:solidFill>
                      <a:srgbClr val="333399"/>
                    </a:solidFill>
                    <a:latin typeface="Times New Roman" panose="02020603050405020304" pitchFamily="18" charset="0"/>
                    <a:ea typeface="宋体" panose="02010600030101010101" pitchFamily="2" charset="-122"/>
                  </a:rPr>
                  <a:t>Near-field </a:t>
                </a:r>
                <a:endParaRPr kumimoji="1" lang="en-US" altLang="zh-CN" sz="2000" b="1">
                  <a:solidFill>
                    <a:srgbClr val="333399"/>
                  </a:solidFill>
                  <a:latin typeface="Times New Roman" panose="02020603050405020304" pitchFamily="18" charset="0"/>
                  <a:ea typeface="宋体" panose="02010600030101010101" pitchFamily="2" charset="-122"/>
                </a:endParaRPr>
              </a:p>
              <a:p>
                <a:pPr eaLnBrk="0" hangingPunct="0"/>
                <a:r>
                  <a:rPr kumimoji="1" lang="en-US" altLang="zh-CN" sz="2000" b="1">
                    <a:solidFill>
                      <a:srgbClr val="333399"/>
                    </a:solidFill>
                    <a:latin typeface="Times New Roman" panose="02020603050405020304" pitchFamily="18" charset="0"/>
                    <a:ea typeface="宋体" panose="02010600030101010101" pitchFamily="2" charset="-122"/>
                  </a:rPr>
                  <a:t>  pattern</a:t>
                </a:r>
                <a:endParaRPr kumimoji="1" lang="en-US" altLang="zh-CN" sz="2000" b="1">
                  <a:solidFill>
                    <a:srgbClr val="333399"/>
                  </a:solidFill>
                  <a:latin typeface="Times New Roman" panose="02020603050405020304" pitchFamily="18" charset="0"/>
                  <a:ea typeface="宋体" panose="02010600030101010101" pitchFamily="2" charset="-122"/>
                </a:endParaRPr>
              </a:p>
            </p:txBody>
          </p:sp>
          <p:grpSp>
            <p:nvGrpSpPr>
              <p:cNvPr id="63531" name="Group 43"/>
              <p:cNvGrpSpPr/>
              <p:nvPr/>
            </p:nvGrpSpPr>
            <p:grpSpPr bwMode="auto">
              <a:xfrm>
                <a:off x="2762" y="2311"/>
                <a:ext cx="1131" cy="1092"/>
                <a:chOff x="2762" y="2311"/>
                <a:chExt cx="1131" cy="1092"/>
              </a:xfrm>
            </p:grpSpPr>
            <p:pic>
              <p:nvPicPr>
                <p:cNvPr id="63535" name="Picture 44" descr="图片21"/>
                <p:cNvPicPr>
                  <a:picLocks noChangeAspect="1" noChangeArrowheads="1"/>
                </p:cNvPicPr>
                <p:nvPr/>
              </p:nvPicPr>
              <p:blipFill>
                <a:blip r:embed="rId4" cstate="print"/>
                <a:srcRect/>
                <a:stretch>
                  <a:fillRect/>
                </a:stretch>
              </p:blipFill>
              <p:spPr bwMode="auto">
                <a:xfrm>
                  <a:off x="2762" y="2311"/>
                  <a:ext cx="1131" cy="1092"/>
                </a:xfrm>
                <a:prstGeom prst="rect">
                  <a:avLst/>
                </a:prstGeom>
                <a:noFill/>
                <a:ln w="9525">
                  <a:noFill/>
                  <a:miter lim="800000"/>
                  <a:headEnd/>
                  <a:tailEnd/>
                </a:ln>
              </p:spPr>
            </p:pic>
            <p:sp>
              <p:nvSpPr>
                <p:cNvPr id="63536" name="Text Box 45"/>
                <p:cNvSpPr txBox="1">
                  <a:spLocks noChangeArrowheads="1"/>
                </p:cNvSpPr>
                <p:nvPr/>
              </p:nvSpPr>
              <p:spPr bwMode="auto">
                <a:xfrm>
                  <a:off x="3550" y="3256"/>
                  <a:ext cx="323" cy="118"/>
                </a:xfrm>
                <a:prstGeom prst="rect">
                  <a:avLst/>
                </a:prstGeom>
                <a:solidFill>
                  <a:schemeClr val="bg1"/>
                </a:solidFill>
                <a:ln w="9525">
                  <a:noFill/>
                  <a:miter lim="800000"/>
                </a:ln>
              </p:spPr>
              <p:txBody>
                <a:bodyPr lIns="36000" tIns="18000" rIns="0" bIns="18000">
                  <a:spAutoFit/>
                </a:bodyPr>
                <a:lstStyle/>
                <a:p>
                  <a:pPr eaLnBrk="0" hangingPunct="0">
                    <a:spcBef>
                      <a:spcPct val="50000"/>
                    </a:spcBef>
                  </a:pPr>
                  <a:r>
                    <a:rPr kumimoji="1" lang="en-US" altLang="zh-CN" sz="1000">
                      <a:solidFill>
                        <a:srgbClr val="BBE0E3"/>
                      </a:solidFill>
                      <a:latin typeface="Times New Roman" panose="02020603050405020304" pitchFamily="18" charset="0"/>
                      <a:ea typeface="宋体" panose="02010600030101010101" pitchFamily="2" charset="-122"/>
                    </a:rPr>
                    <a:t>528 nm</a:t>
                  </a:r>
                  <a:endParaRPr kumimoji="1" lang="en-US" altLang="zh-CN" sz="1000">
                    <a:solidFill>
                      <a:srgbClr val="000000"/>
                    </a:solidFill>
                    <a:latin typeface="Times New Roman" panose="02020603050405020304" pitchFamily="18" charset="0"/>
                    <a:ea typeface="宋体" panose="02010600030101010101" pitchFamily="2" charset="-122"/>
                  </a:endParaRPr>
                </a:p>
              </p:txBody>
            </p:sp>
          </p:grpSp>
          <p:grpSp>
            <p:nvGrpSpPr>
              <p:cNvPr id="63532" name="Group 46"/>
              <p:cNvGrpSpPr/>
              <p:nvPr/>
            </p:nvGrpSpPr>
            <p:grpSpPr bwMode="auto">
              <a:xfrm>
                <a:off x="2736" y="1132"/>
                <a:ext cx="1152" cy="1110"/>
                <a:chOff x="2736" y="1132"/>
                <a:chExt cx="1152" cy="1110"/>
              </a:xfrm>
            </p:grpSpPr>
            <p:pic>
              <p:nvPicPr>
                <p:cNvPr id="63533" name="Picture 47" descr="图片20"/>
                <p:cNvPicPr>
                  <a:picLocks noChangeAspect="1" noChangeArrowheads="1"/>
                </p:cNvPicPr>
                <p:nvPr/>
              </p:nvPicPr>
              <p:blipFill>
                <a:blip r:embed="rId5" cstate="print"/>
                <a:srcRect/>
                <a:stretch>
                  <a:fillRect/>
                </a:stretch>
              </p:blipFill>
              <p:spPr bwMode="auto">
                <a:xfrm>
                  <a:off x="2736" y="1132"/>
                  <a:ext cx="1152" cy="1110"/>
                </a:xfrm>
                <a:prstGeom prst="rect">
                  <a:avLst/>
                </a:prstGeom>
                <a:noFill/>
                <a:ln w="9525">
                  <a:noFill/>
                  <a:miter lim="800000"/>
                  <a:headEnd/>
                  <a:tailEnd/>
                </a:ln>
              </p:spPr>
            </p:pic>
            <p:sp>
              <p:nvSpPr>
                <p:cNvPr id="63534" name="Text Box 48"/>
                <p:cNvSpPr txBox="1">
                  <a:spLocks noChangeArrowheads="1"/>
                </p:cNvSpPr>
                <p:nvPr/>
              </p:nvSpPr>
              <p:spPr bwMode="auto">
                <a:xfrm>
                  <a:off x="3554" y="2107"/>
                  <a:ext cx="324" cy="118"/>
                </a:xfrm>
                <a:prstGeom prst="rect">
                  <a:avLst/>
                </a:prstGeom>
                <a:solidFill>
                  <a:schemeClr val="bg1"/>
                </a:solidFill>
                <a:ln w="9525">
                  <a:noFill/>
                  <a:miter lim="800000"/>
                </a:ln>
              </p:spPr>
              <p:txBody>
                <a:bodyPr lIns="36000" tIns="18000" rIns="0" bIns="18000">
                  <a:spAutoFit/>
                </a:bodyPr>
                <a:lstStyle/>
                <a:p>
                  <a:pPr eaLnBrk="0" hangingPunct="0">
                    <a:spcBef>
                      <a:spcPct val="50000"/>
                    </a:spcBef>
                  </a:pPr>
                  <a:r>
                    <a:rPr kumimoji="1" lang="en-US" altLang="zh-CN" sz="1000">
                      <a:solidFill>
                        <a:srgbClr val="BBE0E3"/>
                      </a:solidFill>
                      <a:latin typeface="Times New Roman" panose="02020603050405020304" pitchFamily="18" charset="0"/>
                      <a:ea typeface="宋体" panose="02010600030101010101" pitchFamily="2" charset="-122"/>
                    </a:rPr>
                    <a:t>528 nm</a:t>
                  </a:r>
                  <a:endParaRPr kumimoji="1" lang="en-US" altLang="zh-CN" sz="1000">
                    <a:solidFill>
                      <a:srgbClr val="000000"/>
                    </a:solidFill>
                    <a:latin typeface="Times New Roman" panose="02020603050405020304" pitchFamily="18" charset="0"/>
                    <a:ea typeface="宋体" panose="02010600030101010101" pitchFamily="2" charset="-122"/>
                  </a:endParaRPr>
                </a:p>
              </p:txBody>
            </p:sp>
          </p:grpSp>
        </p:grpSp>
        <p:sp>
          <p:nvSpPr>
            <p:cNvPr id="63528" name="Rectangle 49"/>
            <p:cNvSpPr>
              <a:spLocks noChangeArrowheads="1"/>
            </p:cNvSpPr>
            <p:nvPr/>
          </p:nvSpPr>
          <p:spPr bwMode="auto">
            <a:xfrm>
              <a:off x="390" y="3661"/>
              <a:ext cx="4916" cy="250"/>
            </a:xfrm>
            <a:prstGeom prst="rect">
              <a:avLst/>
            </a:prstGeom>
            <a:noFill/>
            <a:ln w="9525">
              <a:noFill/>
              <a:miter lim="800000"/>
            </a:ln>
          </p:spPr>
          <p:txBody>
            <a:bodyPr wrap="none">
              <a:spAutoFit/>
            </a:bodyPr>
            <a:lstStyle/>
            <a:p>
              <a:r>
                <a:rPr kumimoji="1" lang="en-US" altLang="zh-CN" sz="2000" b="1">
                  <a:solidFill>
                    <a:srgbClr val="333399"/>
                  </a:solidFill>
                  <a:latin typeface="Times New Roman" panose="02020603050405020304" pitchFamily="18" charset="0"/>
                  <a:ea typeface="宋体" panose="02010600030101010101" pitchFamily="2" charset="-122"/>
                  <a:sym typeface="Symbol" panose="05050102010706020507" pitchFamily="18" charset="2"/>
                </a:rPr>
                <a:t> </a:t>
              </a:r>
              <a:r>
                <a:rPr kumimoji="1" lang="en-US" altLang="zh-CN" sz="2000" b="1">
                  <a:solidFill>
                    <a:srgbClr val="333399"/>
                  </a:solidFill>
                  <a:latin typeface="Times New Roman" panose="02020603050405020304" pitchFamily="18" charset="0"/>
                  <a:ea typeface="宋体" panose="02010600030101010101" pitchFamily="2" charset="-122"/>
                </a:rPr>
                <a:t>No other mode field patterns are observed confined to defect region.</a:t>
              </a:r>
              <a:endParaRPr kumimoji="1" lang="en-US" altLang="zh-CN" sz="2000" b="1">
                <a:solidFill>
                  <a:srgbClr val="333399"/>
                </a:solidFill>
                <a:latin typeface="Times New Roman" panose="02020603050405020304" pitchFamily="18" charset="0"/>
                <a:ea typeface="宋体" panose="02010600030101010101" pitchFamily="2" charset="-122"/>
              </a:endParaRPr>
            </a:p>
          </p:txBody>
        </p:sp>
      </p:grpSp>
      <p:grpSp>
        <p:nvGrpSpPr>
          <p:cNvPr id="9" name="Group 50"/>
          <p:cNvGrpSpPr/>
          <p:nvPr/>
        </p:nvGrpSpPr>
        <p:grpSpPr bwMode="auto">
          <a:xfrm>
            <a:off x="620713" y="3702050"/>
            <a:ext cx="5475287" cy="2901950"/>
            <a:chOff x="391" y="2332"/>
            <a:chExt cx="3449" cy="1828"/>
          </a:xfrm>
        </p:grpSpPr>
        <p:grpSp>
          <p:nvGrpSpPr>
            <p:cNvPr id="63523" name="Group 51"/>
            <p:cNvGrpSpPr/>
            <p:nvPr/>
          </p:nvGrpSpPr>
          <p:grpSpPr bwMode="auto">
            <a:xfrm>
              <a:off x="1566" y="2332"/>
              <a:ext cx="1104" cy="1066"/>
              <a:chOff x="1566" y="2332"/>
              <a:chExt cx="1104" cy="1066"/>
            </a:xfrm>
          </p:grpSpPr>
          <p:pic>
            <p:nvPicPr>
              <p:cNvPr id="63525" name="Picture 52" descr="图片22"/>
              <p:cNvPicPr>
                <a:picLocks noChangeAspect="1" noChangeArrowheads="1"/>
              </p:cNvPicPr>
              <p:nvPr/>
            </p:nvPicPr>
            <p:blipFill>
              <a:blip r:embed="rId6" cstate="print"/>
              <a:srcRect/>
              <a:stretch>
                <a:fillRect/>
              </a:stretch>
            </p:blipFill>
            <p:spPr bwMode="auto">
              <a:xfrm>
                <a:off x="1566" y="2332"/>
                <a:ext cx="1104" cy="1066"/>
              </a:xfrm>
              <a:prstGeom prst="rect">
                <a:avLst/>
              </a:prstGeom>
              <a:noFill/>
              <a:ln w="9525">
                <a:noFill/>
                <a:miter lim="800000"/>
                <a:headEnd/>
                <a:tailEnd/>
              </a:ln>
            </p:spPr>
          </p:pic>
          <p:sp>
            <p:nvSpPr>
              <p:cNvPr id="63526" name="Text Box 53"/>
              <p:cNvSpPr txBox="1">
                <a:spLocks noChangeArrowheads="1"/>
              </p:cNvSpPr>
              <p:nvPr/>
            </p:nvSpPr>
            <p:spPr bwMode="auto">
              <a:xfrm>
                <a:off x="2302" y="3249"/>
                <a:ext cx="328" cy="118"/>
              </a:xfrm>
              <a:prstGeom prst="rect">
                <a:avLst/>
              </a:prstGeom>
              <a:solidFill>
                <a:schemeClr val="bg1"/>
              </a:solidFill>
              <a:ln w="9525">
                <a:noFill/>
                <a:miter lim="800000"/>
              </a:ln>
            </p:spPr>
            <p:txBody>
              <a:bodyPr lIns="36000" tIns="18000" rIns="0" bIns="18000">
                <a:spAutoFit/>
              </a:bodyPr>
              <a:lstStyle/>
              <a:p>
                <a:pPr eaLnBrk="0" hangingPunct="0">
                  <a:spcBef>
                    <a:spcPct val="50000"/>
                  </a:spcBef>
                </a:pPr>
                <a:r>
                  <a:rPr kumimoji="1" lang="en-US" altLang="zh-CN" sz="1000">
                    <a:solidFill>
                      <a:srgbClr val="FF3300"/>
                    </a:solidFill>
                    <a:latin typeface="Times New Roman" panose="02020603050405020304" pitchFamily="18" charset="0"/>
                    <a:ea typeface="宋体" panose="02010600030101010101" pitchFamily="2" charset="-122"/>
                  </a:rPr>
                  <a:t>633 nm</a:t>
                </a:r>
                <a:endParaRPr kumimoji="1" lang="en-US" altLang="zh-CN" sz="2400">
                  <a:solidFill>
                    <a:srgbClr val="FF3300"/>
                  </a:solidFill>
                  <a:latin typeface="Times New Roman" panose="02020603050405020304" pitchFamily="18" charset="0"/>
                  <a:ea typeface="宋体" panose="02010600030101010101" pitchFamily="2" charset="-122"/>
                </a:endParaRPr>
              </a:p>
            </p:txBody>
          </p:sp>
        </p:grpSp>
        <p:sp>
          <p:nvSpPr>
            <p:cNvPr id="63524" name="Rectangle 54"/>
            <p:cNvSpPr>
              <a:spLocks noChangeArrowheads="1"/>
            </p:cNvSpPr>
            <p:nvPr/>
          </p:nvSpPr>
          <p:spPr bwMode="auto">
            <a:xfrm>
              <a:off x="391" y="3910"/>
              <a:ext cx="3449" cy="250"/>
            </a:xfrm>
            <a:prstGeom prst="rect">
              <a:avLst/>
            </a:prstGeom>
            <a:noFill/>
            <a:ln w="9525">
              <a:noFill/>
              <a:miter lim="800000"/>
            </a:ln>
          </p:spPr>
          <p:txBody>
            <a:bodyPr wrap="none">
              <a:spAutoFit/>
            </a:bodyPr>
            <a:lstStyle/>
            <a:p>
              <a:pPr eaLnBrk="0" hangingPunct="0"/>
              <a:r>
                <a:rPr kumimoji="1" lang="en-US" altLang="zh-CN" sz="2000" b="1">
                  <a:solidFill>
                    <a:srgbClr val="333399"/>
                  </a:solidFill>
                  <a:latin typeface="Times New Roman" panose="02020603050405020304" pitchFamily="18" charset="0"/>
                  <a:ea typeface="宋体" panose="02010600030101010101" pitchFamily="2" charset="-122"/>
                  <a:sym typeface="Symbol" panose="05050102010706020507" pitchFamily="18" charset="2"/>
                </a:rPr>
                <a:t> </a:t>
              </a:r>
              <a:r>
                <a:rPr kumimoji="1" lang="en-US" altLang="zh-CN" sz="2000" b="1">
                  <a:solidFill>
                    <a:srgbClr val="333399"/>
                  </a:solidFill>
                  <a:latin typeface="Times New Roman" panose="02020603050405020304" pitchFamily="18" charset="0"/>
                  <a:ea typeface="宋体" panose="02010600030101010101" pitchFamily="2" charset="-122"/>
                </a:rPr>
                <a:t>No confined mode could be observed at 633nn.</a:t>
              </a:r>
              <a:endParaRPr kumimoji="1" lang="en-US" altLang="zh-CN" sz="2000" b="1">
                <a:solidFill>
                  <a:srgbClr val="333399"/>
                </a:solidFill>
                <a:latin typeface="Times New Roman" panose="02020603050405020304" pitchFamily="18" charset="0"/>
                <a:ea typeface="宋体" panose="02010600030101010101" pitchFamily="2" charset="-122"/>
              </a:endParaRPr>
            </a:p>
          </p:txBody>
        </p:sp>
      </p:grpSp>
      <p:sp>
        <p:nvSpPr>
          <p:cNvPr id="66615" name="Text Box 55"/>
          <p:cNvSpPr txBox="1">
            <a:spLocks noChangeArrowheads="1"/>
          </p:cNvSpPr>
          <p:nvPr/>
        </p:nvSpPr>
        <p:spPr bwMode="auto">
          <a:xfrm>
            <a:off x="3048000" y="76200"/>
            <a:ext cx="3657600" cy="823913"/>
          </a:xfrm>
          <a:prstGeom prst="rect">
            <a:avLst/>
          </a:prstGeom>
          <a:noFill/>
          <a:ln w="9525">
            <a:noFill/>
            <a:miter lim="800000"/>
          </a:ln>
          <a:effectLst/>
        </p:spPr>
        <p:txBody>
          <a:bodyPr>
            <a:spAutoFit/>
          </a:bodyPr>
          <a:lstStyle/>
          <a:p>
            <a:pPr eaLnBrk="0" hangingPunct="0">
              <a:spcBef>
                <a:spcPct val="50000"/>
              </a:spcBef>
              <a:defRPr/>
            </a:pPr>
            <a:r>
              <a:rPr kumimoji="1" lang="en-US" altLang="zh-CN" sz="4800" b="1" dirty="0">
                <a:solidFill>
                  <a:srgbClr val="3333FF"/>
                </a:solidFill>
                <a:effectLst>
                  <a:outerShdw blurRad="38100" dist="38100" dir="2700000" algn="tl">
                    <a:srgbClr val="000000"/>
                  </a:outerShdw>
                </a:effectLst>
                <a:latin typeface="宋体" panose="02010600030101010101" pitchFamily="2" charset="-122"/>
                <a:ea typeface="宋体" panose="02010600030101010101" pitchFamily="2" charset="-122"/>
              </a:rPr>
              <a:t> </a:t>
            </a:r>
            <a:r>
              <a:rPr kumimoji="1" lang="en-US" altLang="zh-CN" sz="4800" b="1" dirty="0">
                <a:solidFill>
                  <a:srgbClr val="0000FF"/>
                </a:solidFill>
                <a:effectLst>
                  <a:outerShdw blurRad="38100" dist="38100" dir="2700000" algn="tl">
                    <a:srgbClr val="000000"/>
                  </a:outerShdw>
                </a:effectLst>
                <a:latin typeface="Times New Roman" panose="02020603050405020304" pitchFamily="18" charset="0"/>
                <a:ea typeface="宋体" panose="02010600030101010101" pitchFamily="2" charset="-122"/>
              </a:rPr>
              <a:t>PCF </a:t>
            </a:r>
            <a:r>
              <a:rPr kumimoji="1" lang="zh-CN" altLang="en-US" sz="4800" b="1">
                <a:solidFill>
                  <a:srgbClr val="0000FF"/>
                </a:solidFill>
                <a:effectLst>
                  <a:outerShdw blurRad="38100" dist="38100" dir="2700000" algn="tl">
                    <a:srgbClr val="000000"/>
                  </a:outerShdw>
                </a:effectLst>
                <a:latin typeface="Times New Roman" panose="02020603050405020304" pitchFamily="18" charset="0"/>
                <a:ea typeface="宋体" panose="02010600030101010101" pitchFamily="2" charset="-122"/>
              </a:rPr>
              <a:t>特性</a:t>
            </a:r>
            <a:endParaRPr kumimoji="1" lang="zh-CN" altLang="en-US" sz="4800" b="1">
              <a:solidFill>
                <a:srgbClr val="0000FF"/>
              </a:solidFill>
              <a:effectLst>
                <a:outerShdw blurRad="38100" dist="38100" dir="2700000" algn="tl">
                  <a:srgbClr val="000000"/>
                </a:outerShdw>
              </a:effectLst>
              <a:latin typeface="Times New Roman" panose="02020603050405020304" pitchFamily="18"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499"/>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Text Box 2"/>
          <p:cNvSpPr txBox="1">
            <a:spLocks noChangeArrowheads="1"/>
          </p:cNvSpPr>
          <p:nvPr/>
        </p:nvSpPr>
        <p:spPr bwMode="auto">
          <a:xfrm>
            <a:off x="457200" y="5826125"/>
            <a:ext cx="4800600" cy="879475"/>
          </a:xfrm>
          <a:prstGeom prst="rect">
            <a:avLst/>
          </a:prstGeom>
          <a:noFill/>
          <a:ln w="25400">
            <a:solidFill>
              <a:srgbClr val="0000FF"/>
            </a:solidFill>
            <a:miter lim="800000"/>
          </a:ln>
        </p:spPr>
        <p:txBody>
          <a:bodyPr>
            <a:spAutoFit/>
          </a:bodyPr>
          <a:lstStyle/>
          <a:p>
            <a:pPr eaLnBrk="0" hangingPunct="0">
              <a:spcBef>
                <a:spcPct val="50000"/>
              </a:spcBef>
            </a:pPr>
            <a:r>
              <a:rPr kumimoji="1" lang="zh-CN" altLang="en-US" sz="2000" b="1">
                <a:solidFill>
                  <a:srgbClr val="0000FF"/>
                </a:solidFill>
                <a:latin typeface="宋体" panose="02010600030101010101" pitchFamily="2" charset="-122"/>
                <a:ea typeface="宋体" panose="02010600030101010101" pitchFamily="2" charset="-122"/>
              </a:rPr>
              <a:t>应用</a:t>
            </a:r>
            <a:r>
              <a:rPr kumimoji="1" lang="en-US" altLang="zh-CN" sz="2000" b="1">
                <a:solidFill>
                  <a:srgbClr val="0000FF"/>
                </a:solidFill>
                <a:latin typeface="宋体" panose="02010600030101010101" pitchFamily="2" charset="-122"/>
                <a:ea typeface="宋体" panose="02010600030101010101" pitchFamily="2" charset="-122"/>
              </a:rPr>
              <a:t>: </a:t>
            </a:r>
            <a:r>
              <a:rPr kumimoji="1" lang="zh-CN" altLang="en-US" sz="2000" b="1">
                <a:solidFill>
                  <a:srgbClr val="0000FF"/>
                </a:solidFill>
                <a:latin typeface="宋体" panose="02010600030101010101" pitchFamily="2" charset="-122"/>
                <a:ea typeface="宋体" panose="02010600030101010101" pitchFamily="2" charset="-122"/>
              </a:rPr>
              <a:t>大模场面积－高功率激光</a:t>
            </a:r>
            <a:r>
              <a:rPr kumimoji="1" lang="en-US" altLang="zh-CN" sz="2000" b="1">
                <a:solidFill>
                  <a:srgbClr val="0000FF"/>
                </a:solidFill>
                <a:latin typeface="宋体" panose="02010600030101010101" pitchFamily="2" charset="-122"/>
                <a:ea typeface="宋体" panose="02010600030101010101" pitchFamily="2" charset="-122"/>
              </a:rPr>
              <a:t>/</a:t>
            </a:r>
            <a:r>
              <a:rPr kumimoji="1" lang="zh-CN" altLang="en-US" sz="2000" b="1">
                <a:solidFill>
                  <a:srgbClr val="0000FF"/>
                </a:solidFill>
                <a:latin typeface="宋体" panose="02010600030101010101" pitchFamily="2" charset="-122"/>
                <a:ea typeface="宋体" panose="02010600030101010101" pitchFamily="2" charset="-122"/>
              </a:rPr>
              <a:t>放大器</a:t>
            </a:r>
            <a:endParaRPr kumimoji="1" lang="zh-CN" altLang="en-US" sz="2000" b="1">
              <a:solidFill>
                <a:srgbClr val="0000FF"/>
              </a:solidFill>
              <a:latin typeface="宋体" panose="02010600030101010101" pitchFamily="2" charset="-122"/>
              <a:ea typeface="宋体" panose="02010600030101010101" pitchFamily="2" charset="-122"/>
            </a:endParaRPr>
          </a:p>
          <a:p>
            <a:pPr eaLnBrk="0" hangingPunct="0">
              <a:spcBef>
                <a:spcPct val="50000"/>
              </a:spcBef>
            </a:pPr>
            <a:r>
              <a:rPr kumimoji="1" lang="zh-CN" altLang="en-US" sz="2000" b="1">
                <a:solidFill>
                  <a:srgbClr val="0000FF"/>
                </a:solidFill>
                <a:latin typeface="宋体" panose="02010600030101010101" pitchFamily="2" charset="-122"/>
                <a:ea typeface="宋体" panose="02010600030101010101" pitchFamily="2" charset="-122"/>
              </a:rPr>
              <a:t>      小模场面积－非线性光学器件</a:t>
            </a:r>
            <a:endParaRPr kumimoji="1" lang="zh-CN" altLang="en-US" sz="2000" b="1">
              <a:solidFill>
                <a:srgbClr val="0000FF"/>
              </a:solidFill>
              <a:latin typeface="Times New Roman" panose="02020603050405020304" pitchFamily="18" charset="0"/>
              <a:ea typeface="宋体" panose="02010600030101010101" pitchFamily="2" charset="-122"/>
            </a:endParaRPr>
          </a:p>
        </p:txBody>
      </p:sp>
      <p:sp>
        <p:nvSpPr>
          <p:cNvPr id="1028" name="Rectangle 3"/>
          <p:cNvSpPr>
            <a:spLocks noChangeArrowheads="1"/>
          </p:cNvSpPr>
          <p:nvPr/>
        </p:nvSpPr>
        <p:spPr bwMode="auto">
          <a:xfrm>
            <a:off x="0" y="931863"/>
            <a:ext cx="9142413" cy="133350"/>
          </a:xfrm>
          <a:prstGeom prst="rect">
            <a:avLst/>
          </a:prstGeom>
          <a:gradFill rotWithShape="0">
            <a:gsLst>
              <a:gs pos="0">
                <a:srgbClr val="47B247"/>
              </a:gs>
              <a:gs pos="50000">
                <a:srgbClr val="66FF66"/>
              </a:gs>
              <a:gs pos="100000">
                <a:srgbClr val="47B247"/>
              </a:gs>
            </a:gsLst>
            <a:lin ang="0" scaled="1"/>
          </a:gradFill>
          <a:ln w="9525">
            <a:noFill/>
            <a:miter lim="800000"/>
          </a:ln>
        </p:spPr>
        <p:txBody>
          <a:bodyPr wrap="none" anchor="ctr"/>
          <a:lstStyle/>
          <a:p>
            <a:endParaRPr lang="zh-CN" altLang="en-US" sz="3200">
              <a:solidFill>
                <a:srgbClr val="000000"/>
              </a:solidFill>
              <a:ea typeface="宋体" panose="02010600030101010101" pitchFamily="2" charset="-122"/>
            </a:endParaRPr>
          </a:p>
        </p:txBody>
      </p:sp>
      <p:sp>
        <p:nvSpPr>
          <p:cNvPr id="1029" name="Text Box 4"/>
          <p:cNvSpPr txBox="1">
            <a:spLocks noChangeArrowheads="1"/>
          </p:cNvSpPr>
          <p:nvPr/>
        </p:nvSpPr>
        <p:spPr bwMode="auto">
          <a:xfrm>
            <a:off x="838200" y="1066800"/>
            <a:ext cx="7543800" cy="579438"/>
          </a:xfrm>
          <a:prstGeom prst="rect">
            <a:avLst/>
          </a:prstGeom>
          <a:noFill/>
          <a:ln w="9525">
            <a:noFill/>
            <a:miter lim="800000"/>
          </a:ln>
        </p:spPr>
        <p:txBody>
          <a:bodyPr>
            <a:spAutoFit/>
          </a:bodyPr>
          <a:lstStyle/>
          <a:p>
            <a:pPr algn="ctr" eaLnBrk="0" hangingPunct="0">
              <a:spcBef>
                <a:spcPct val="50000"/>
              </a:spcBef>
            </a:pPr>
            <a:r>
              <a:rPr kumimoji="1" lang="en-US" altLang="zh-CN" sz="3200" b="1">
                <a:solidFill>
                  <a:srgbClr val="FF3300"/>
                </a:solidFill>
                <a:latin typeface="Times New Roman" panose="02020603050405020304" pitchFamily="18" charset="0"/>
                <a:ea typeface="宋体" panose="02010600030101010101" pitchFamily="2" charset="-122"/>
              </a:rPr>
              <a:t>2. </a:t>
            </a:r>
            <a:r>
              <a:rPr kumimoji="1" lang="zh-CN" altLang="en-US" sz="3200" b="1">
                <a:solidFill>
                  <a:srgbClr val="FF3300"/>
                </a:solidFill>
                <a:latin typeface="Times New Roman" panose="02020603050405020304" pitchFamily="18" charset="0"/>
                <a:ea typeface="宋体" panose="02010600030101010101" pitchFamily="2" charset="-122"/>
              </a:rPr>
              <a:t>可变的光学非线性</a:t>
            </a:r>
            <a:endParaRPr kumimoji="1" lang="zh-CN" altLang="en-US" sz="3200" b="1">
              <a:solidFill>
                <a:srgbClr val="FF3300"/>
              </a:solidFill>
              <a:latin typeface="Times New Roman" panose="02020603050405020304" pitchFamily="18" charset="0"/>
              <a:ea typeface="宋体" panose="02010600030101010101" pitchFamily="2" charset="-122"/>
            </a:endParaRPr>
          </a:p>
        </p:txBody>
      </p:sp>
      <p:sp>
        <p:nvSpPr>
          <p:cNvPr id="67589" name="Text Box 5"/>
          <p:cNvSpPr txBox="1">
            <a:spLocks noChangeArrowheads="1"/>
          </p:cNvSpPr>
          <p:nvPr/>
        </p:nvSpPr>
        <p:spPr bwMode="auto">
          <a:xfrm>
            <a:off x="685800" y="1676400"/>
            <a:ext cx="7772400" cy="549275"/>
          </a:xfrm>
          <a:prstGeom prst="rect">
            <a:avLst/>
          </a:prstGeom>
          <a:noFill/>
          <a:ln w="9525">
            <a:noFill/>
            <a:miter lim="800000"/>
          </a:ln>
        </p:spPr>
        <p:txBody>
          <a:bodyPr>
            <a:spAutoFit/>
          </a:bodyPr>
          <a:lstStyle/>
          <a:p>
            <a:pPr eaLnBrk="0" hangingPunct="0"/>
            <a:r>
              <a:rPr kumimoji="1" lang="en-US" altLang="zh-CN" sz="1800" b="1">
                <a:solidFill>
                  <a:srgbClr val="333399"/>
                </a:solidFill>
                <a:latin typeface="Times New Roman" panose="02020603050405020304" pitchFamily="18" charset="0"/>
                <a:ea typeface="宋体" panose="02010600030101010101" pitchFamily="2" charset="-122"/>
                <a:sym typeface="Symbol" panose="05050102010706020507" pitchFamily="18" charset="2"/>
              </a:rPr>
              <a:t> </a:t>
            </a:r>
            <a:r>
              <a:rPr kumimoji="1" lang="zh-CN" altLang="en-US" sz="1800" b="1">
                <a:solidFill>
                  <a:srgbClr val="333399"/>
                </a:solidFill>
                <a:latin typeface="Times New Roman" panose="02020603050405020304" pitchFamily="18" charset="0"/>
                <a:ea typeface="宋体" panose="02010600030101010101" pitchFamily="2" charset="-122"/>
              </a:rPr>
              <a:t>传导模数与 </a:t>
            </a:r>
            <a:r>
              <a:rPr kumimoji="1" lang="zh-CN" altLang="en-US" sz="1800" b="1">
                <a:solidFill>
                  <a:srgbClr val="333399"/>
                </a:solidFill>
                <a:latin typeface="Times New Roman" panose="02020603050405020304" pitchFamily="18" charset="0"/>
                <a:ea typeface="宋体" panose="02010600030101010101" pitchFamily="2" charset="-122"/>
                <a:sym typeface="Symbol" panose="05050102010706020507" pitchFamily="18" charset="2"/>
              </a:rPr>
              <a:t> </a:t>
            </a:r>
            <a:r>
              <a:rPr kumimoji="1" lang="en-US" altLang="zh-CN" sz="1800" b="1">
                <a:solidFill>
                  <a:srgbClr val="333399"/>
                </a:solidFill>
                <a:latin typeface="Times New Roman" panose="02020603050405020304" pitchFamily="18" charset="0"/>
                <a:ea typeface="宋体" panose="02010600030101010101" pitchFamily="2" charset="-122"/>
                <a:sym typeface="Symbol" panose="05050102010706020507" pitchFamily="18" charset="2"/>
              </a:rPr>
              <a:t>/</a:t>
            </a:r>
            <a:r>
              <a:rPr kumimoji="1" lang="en-US" altLang="zh-CN" sz="1800" b="1" baseline="-25000">
                <a:solidFill>
                  <a:srgbClr val="333399"/>
                </a:solidFill>
                <a:latin typeface="Times New Roman" panose="02020603050405020304" pitchFamily="18" charset="0"/>
                <a:ea typeface="宋体" panose="02010600030101010101" pitchFamily="2" charset="-122"/>
                <a:sym typeface="Symbol" panose="05050102010706020507" pitchFamily="18" charset="2"/>
              </a:rPr>
              <a:t>0</a:t>
            </a:r>
            <a:r>
              <a:rPr kumimoji="1" lang="zh-CN" altLang="en-US" sz="1800" b="1">
                <a:solidFill>
                  <a:srgbClr val="333399"/>
                </a:solidFill>
                <a:latin typeface="Times New Roman" panose="02020603050405020304" pitchFamily="18" charset="0"/>
                <a:ea typeface="宋体" panose="02010600030101010101" pitchFamily="2" charset="-122"/>
                <a:sym typeface="Symbol" panose="05050102010706020507" pitchFamily="18" charset="2"/>
              </a:rPr>
              <a:t>无关，只决定于</a:t>
            </a:r>
            <a:r>
              <a:rPr kumimoji="1" lang="en-US" altLang="zh-CN" sz="1800" b="1" baseline="-25000">
                <a:solidFill>
                  <a:srgbClr val="333399"/>
                </a:solidFill>
                <a:latin typeface="Times New Roman" panose="02020603050405020304" pitchFamily="18" charset="0"/>
                <a:ea typeface="宋体" panose="02010600030101010101" pitchFamily="2" charset="-122"/>
                <a:sym typeface="Symbol" panose="05050102010706020507" pitchFamily="18" charset="2"/>
              </a:rPr>
              <a:t>. </a:t>
            </a:r>
            <a:r>
              <a:rPr kumimoji="1" lang="en-US" altLang="zh-CN" sz="1800" b="1">
                <a:solidFill>
                  <a:srgbClr val="333399"/>
                </a:solidFill>
                <a:latin typeface="Times New Roman" panose="02020603050405020304" pitchFamily="18" charset="0"/>
                <a:ea typeface="宋体" panose="02010600030101010101" pitchFamily="2" charset="-122"/>
                <a:sym typeface="Symbol" panose="05050102010706020507" pitchFamily="18" charset="2"/>
              </a:rPr>
              <a:t>d/</a:t>
            </a:r>
            <a:r>
              <a:rPr kumimoji="1" lang="en-US" altLang="zh-CN" sz="1800" b="1">
                <a:solidFill>
                  <a:srgbClr val="333399"/>
                </a:solidFill>
                <a:latin typeface="宋体" panose="02010600030101010101" pitchFamily="2" charset="-122"/>
                <a:ea typeface="宋体" panose="02010600030101010101" pitchFamily="2" charset="-122"/>
              </a:rPr>
              <a:t>  A</a:t>
            </a:r>
            <a:r>
              <a:rPr kumimoji="1" lang="en-US" altLang="zh-CN" sz="1800" b="1" baseline="-25000">
                <a:solidFill>
                  <a:srgbClr val="333399"/>
                </a:solidFill>
                <a:latin typeface="宋体" panose="02010600030101010101" pitchFamily="2" charset="-122"/>
                <a:ea typeface="宋体" panose="02010600030101010101" pitchFamily="2" charset="-122"/>
              </a:rPr>
              <a:t>eff </a:t>
            </a:r>
            <a:r>
              <a:rPr kumimoji="1" lang="en-US" altLang="zh-CN" sz="1800" b="1">
                <a:solidFill>
                  <a:srgbClr val="333399"/>
                </a:solidFill>
                <a:latin typeface="Times New Roman" panose="02020603050405020304" pitchFamily="18" charset="0"/>
                <a:ea typeface="宋体" panose="02010600030101010101" pitchFamily="2" charset="-122"/>
              </a:rPr>
              <a:t>: 1</a:t>
            </a:r>
            <a:r>
              <a:rPr kumimoji="1" lang="en-US" altLang="zh-CN" sz="1800" b="1">
                <a:solidFill>
                  <a:srgbClr val="333399"/>
                </a:solidFill>
                <a:latin typeface="Times New Roman" panose="02020603050405020304" pitchFamily="18" charset="0"/>
                <a:ea typeface="宋体" panose="02010600030101010101" pitchFamily="2" charset="-122"/>
                <a:sym typeface="Symbol" panose="05050102010706020507" pitchFamily="18" charset="2"/>
              </a:rPr>
              <a:t> 10</a:t>
            </a:r>
            <a:r>
              <a:rPr kumimoji="1" lang="en-US" altLang="zh-CN" sz="1800" b="1">
                <a:solidFill>
                  <a:srgbClr val="333399"/>
                </a:solidFill>
                <a:latin typeface="Times New Roman" panose="02020603050405020304" pitchFamily="18" charset="0"/>
                <a:ea typeface="宋体" panose="02010600030101010101" pitchFamily="2" charset="-122"/>
              </a:rPr>
              <a:t>00</a:t>
            </a:r>
            <a:r>
              <a:rPr kumimoji="1" lang="en-US" altLang="zh-CN" sz="1800" b="1">
                <a:solidFill>
                  <a:srgbClr val="333399"/>
                </a:solidFill>
                <a:latin typeface="Times New Roman" panose="02020603050405020304" pitchFamily="18" charset="0"/>
                <a:ea typeface="宋体" panose="02010600030101010101" pitchFamily="2" charset="-122"/>
                <a:sym typeface="Symbol" panose="05050102010706020507" pitchFamily="18" charset="2"/>
              </a:rPr>
              <a:t>m</a:t>
            </a:r>
            <a:r>
              <a:rPr kumimoji="1" lang="en-US" altLang="zh-CN" sz="1800" b="1" baseline="50000">
                <a:solidFill>
                  <a:srgbClr val="333399"/>
                </a:solidFill>
                <a:latin typeface="宋体" panose="02010600030101010101" pitchFamily="2" charset="-122"/>
                <a:ea typeface="宋体" panose="02010600030101010101" pitchFamily="2" charset="-122"/>
                <a:sym typeface="Symbol" panose="05050102010706020507" pitchFamily="18" charset="2"/>
              </a:rPr>
              <a:t>2 </a:t>
            </a:r>
            <a:r>
              <a:rPr kumimoji="1" lang="en-US" altLang="zh-CN" sz="1800" b="1">
                <a:solidFill>
                  <a:srgbClr val="333399"/>
                </a:solidFill>
                <a:latin typeface="宋体" panose="02010600030101010101" pitchFamily="2" charset="-122"/>
                <a:ea typeface="宋体" panose="02010600030101010101" pitchFamily="2" charset="-122"/>
                <a:sym typeface="Symbol" panose="05050102010706020507" pitchFamily="18" charset="2"/>
              </a:rPr>
              <a:t>by changing</a:t>
            </a:r>
            <a:r>
              <a:rPr kumimoji="1" lang="en-US" altLang="zh-CN" sz="1800" b="1" baseline="50000">
                <a:solidFill>
                  <a:srgbClr val="333399"/>
                </a:solidFill>
                <a:latin typeface="宋体" panose="02010600030101010101" pitchFamily="2" charset="-122"/>
                <a:ea typeface="宋体" panose="02010600030101010101" pitchFamily="2" charset="-122"/>
                <a:sym typeface="Symbol" panose="05050102010706020507" pitchFamily="18" charset="2"/>
              </a:rPr>
              <a:t> </a:t>
            </a:r>
            <a:r>
              <a:rPr kumimoji="1" lang="en-US" altLang="zh-CN" sz="1800" b="1">
                <a:solidFill>
                  <a:srgbClr val="333399"/>
                </a:solidFill>
                <a:latin typeface="Times New Roman" panose="02020603050405020304" pitchFamily="18" charset="0"/>
                <a:ea typeface="宋体" panose="02010600030101010101" pitchFamily="2" charset="-122"/>
                <a:sym typeface="Symbol" panose="05050102010706020507" pitchFamily="18" charset="2"/>
              </a:rPr>
              <a:t></a:t>
            </a:r>
            <a:endParaRPr kumimoji="1" lang="en-US" altLang="zh-CN" sz="1800" b="1" baseline="-25000">
              <a:solidFill>
                <a:srgbClr val="333399"/>
              </a:solidFill>
              <a:latin typeface="Times New Roman" panose="02020603050405020304" pitchFamily="18" charset="0"/>
              <a:ea typeface="宋体" panose="02010600030101010101" pitchFamily="2" charset="-122"/>
              <a:sym typeface="Symbol" panose="05050102010706020507" pitchFamily="18" charset="2"/>
            </a:endParaRPr>
          </a:p>
          <a:p>
            <a:pPr eaLnBrk="0" hangingPunct="0"/>
            <a:endParaRPr kumimoji="1" lang="en-US" altLang="zh-CN" sz="1800" b="1" baseline="-25000">
              <a:solidFill>
                <a:srgbClr val="333399"/>
              </a:solidFill>
              <a:latin typeface="Times New Roman" panose="02020603050405020304" pitchFamily="18" charset="0"/>
              <a:ea typeface="宋体" panose="02010600030101010101" pitchFamily="2" charset="-122"/>
              <a:sym typeface="Symbol" panose="05050102010706020507" pitchFamily="18" charset="2"/>
            </a:endParaRPr>
          </a:p>
        </p:txBody>
      </p:sp>
      <p:sp>
        <p:nvSpPr>
          <p:cNvPr id="67591" name="Text Box 7"/>
          <p:cNvSpPr txBox="1">
            <a:spLocks noChangeArrowheads="1"/>
          </p:cNvSpPr>
          <p:nvPr/>
        </p:nvSpPr>
        <p:spPr bwMode="auto">
          <a:xfrm>
            <a:off x="3048000" y="76200"/>
            <a:ext cx="3657600" cy="823913"/>
          </a:xfrm>
          <a:prstGeom prst="rect">
            <a:avLst/>
          </a:prstGeom>
          <a:noFill/>
          <a:ln w="9525">
            <a:noFill/>
            <a:miter lim="800000"/>
          </a:ln>
          <a:effectLst/>
        </p:spPr>
        <p:txBody>
          <a:bodyPr>
            <a:spAutoFit/>
          </a:bodyPr>
          <a:lstStyle/>
          <a:p>
            <a:pPr eaLnBrk="0" hangingPunct="0">
              <a:spcBef>
                <a:spcPct val="50000"/>
              </a:spcBef>
              <a:defRPr/>
            </a:pPr>
            <a:r>
              <a:rPr kumimoji="1" lang="en-US" altLang="zh-CN" sz="4800" b="1">
                <a:solidFill>
                  <a:srgbClr val="3333FF"/>
                </a:solidFill>
                <a:effectLst>
                  <a:outerShdw blurRad="38100" dist="38100" dir="2700000" algn="tl">
                    <a:srgbClr val="000000"/>
                  </a:outerShdw>
                </a:effectLst>
                <a:latin typeface="宋体" panose="02010600030101010101" pitchFamily="2" charset="-122"/>
                <a:ea typeface="宋体" panose="02010600030101010101" pitchFamily="2" charset="-122"/>
              </a:rPr>
              <a:t> </a:t>
            </a:r>
            <a:r>
              <a:rPr kumimoji="1" lang="en-US" altLang="zh-CN" sz="4800" b="1">
                <a:solidFill>
                  <a:srgbClr val="0000FF"/>
                </a:solidFill>
                <a:effectLst>
                  <a:outerShdw blurRad="38100" dist="38100" dir="2700000" algn="tl">
                    <a:srgbClr val="000000"/>
                  </a:outerShdw>
                </a:effectLst>
                <a:latin typeface="Times New Roman" panose="02020603050405020304" pitchFamily="18" charset="0"/>
                <a:ea typeface="宋体" panose="02010600030101010101" pitchFamily="2" charset="-122"/>
              </a:rPr>
              <a:t>PCF </a:t>
            </a:r>
            <a:r>
              <a:rPr kumimoji="1" lang="zh-CN" altLang="en-US" sz="4800" b="1">
                <a:solidFill>
                  <a:srgbClr val="0000FF"/>
                </a:solidFill>
                <a:effectLst>
                  <a:outerShdw blurRad="38100" dist="38100" dir="2700000" algn="tl">
                    <a:srgbClr val="000000"/>
                  </a:outerShdw>
                </a:effectLst>
                <a:latin typeface="Times New Roman" panose="02020603050405020304" pitchFamily="18" charset="0"/>
                <a:ea typeface="宋体" panose="02010600030101010101" pitchFamily="2" charset="-122"/>
              </a:rPr>
              <a:t>特性</a:t>
            </a:r>
            <a:endParaRPr kumimoji="1" lang="zh-CN" altLang="en-US" sz="4800" b="1">
              <a:solidFill>
                <a:srgbClr val="0000FF"/>
              </a:solidFill>
              <a:effectLst>
                <a:outerShdw blurRad="38100" dist="38100" dir="2700000" algn="tl">
                  <a:srgbClr val="000000"/>
                </a:outerShdw>
              </a:effectLst>
              <a:latin typeface="Times New Roman" panose="02020603050405020304" pitchFamily="18" charset="0"/>
              <a:ea typeface="宋体" panose="02010600030101010101" pitchFamily="2" charset="-122"/>
            </a:endParaRPr>
          </a:p>
        </p:txBody>
      </p:sp>
      <p:grpSp>
        <p:nvGrpSpPr>
          <p:cNvPr id="2" name="Group 8"/>
          <p:cNvGrpSpPr/>
          <p:nvPr/>
        </p:nvGrpSpPr>
        <p:grpSpPr bwMode="auto">
          <a:xfrm>
            <a:off x="304800" y="2290763"/>
            <a:ext cx="5029200" cy="3240087"/>
            <a:chOff x="192" y="1443"/>
            <a:chExt cx="3168" cy="2041"/>
          </a:xfrm>
        </p:grpSpPr>
        <p:sp>
          <p:nvSpPr>
            <p:cNvPr id="1035" name="Text Box 9"/>
            <p:cNvSpPr txBox="1">
              <a:spLocks noChangeArrowheads="1"/>
            </p:cNvSpPr>
            <p:nvPr/>
          </p:nvSpPr>
          <p:spPr bwMode="auto">
            <a:xfrm>
              <a:off x="192" y="3138"/>
              <a:ext cx="1968" cy="346"/>
            </a:xfrm>
            <a:prstGeom prst="rect">
              <a:avLst/>
            </a:prstGeom>
            <a:noFill/>
            <a:ln w="9525">
              <a:noFill/>
              <a:miter lim="800000"/>
            </a:ln>
          </p:spPr>
          <p:txBody>
            <a:bodyPr>
              <a:spAutoFit/>
            </a:bodyPr>
            <a:lstStyle/>
            <a:p>
              <a:pPr eaLnBrk="0" hangingPunct="0"/>
              <a:r>
                <a:rPr kumimoji="1" lang="en-US" altLang="zh-CN" sz="1600" b="1">
                  <a:solidFill>
                    <a:srgbClr val="333399"/>
                  </a:solidFill>
                  <a:latin typeface="Times New Roman" panose="02020603050405020304" pitchFamily="18" charset="0"/>
                  <a:ea typeface="宋体" panose="02010600030101010101" pitchFamily="2" charset="-122"/>
                  <a:sym typeface="Symbol" panose="05050102010706020507" pitchFamily="18" charset="2"/>
                </a:rPr>
                <a:t> </a:t>
              </a:r>
              <a:r>
                <a:rPr kumimoji="1" lang="en-US" altLang="zh-CN" sz="1400" b="1">
                  <a:solidFill>
                    <a:srgbClr val="333399"/>
                  </a:solidFill>
                  <a:latin typeface="Times New Roman" panose="02020603050405020304" pitchFamily="18" charset="0"/>
                  <a:ea typeface="宋体" panose="02010600030101010101" pitchFamily="2" charset="-122"/>
                  <a:sym typeface="Symbol" panose="05050102010706020507" pitchFamily="18" charset="2"/>
                </a:rPr>
                <a:t> =180m  2 =22.5 m   d = 1.2 m</a:t>
              </a:r>
              <a:endParaRPr kumimoji="1" lang="en-US" altLang="zh-CN" sz="1400" b="1">
                <a:solidFill>
                  <a:srgbClr val="333399"/>
                </a:solidFill>
                <a:latin typeface="Times New Roman" panose="02020603050405020304" pitchFamily="18" charset="0"/>
                <a:ea typeface="宋体" panose="02010600030101010101" pitchFamily="2" charset="-122"/>
                <a:sym typeface="Symbol" panose="05050102010706020507" pitchFamily="18" charset="2"/>
              </a:endParaRPr>
            </a:p>
            <a:p>
              <a:pPr eaLnBrk="0" hangingPunct="0"/>
              <a:r>
                <a:rPr kumimoji="1" lang="en-US" altLang="zh-CN" sz="1400" b="1">
                  <a:solidFill>
                    <a:srgbClr val="333399"/>
                  </a:solidFill>
                  <a:latin typeface="Times New Roman" panose="02020603050405020304" pitchFamily="18" charset="0"/>
                  <a:ea typeface="宋体" panose="02010600030101010101" pitchFamily="2" charset="-122"/>
                  <a:sym typeface="Symbol" panose="05050102010706020507" pitchFamily="18" charset="2"/>
                </a:rPr>
                <a:t> = 9.7 m  d/=0.12    </a:t>
              </a:r>
              <a:r>
                <a:rPr kumimoji="1" lang="en-US" altLang="zh-CN" sz="1400" b="1" baseline="-25000">
                  <a:solidFill>
                    <a:srgbClr val="333399"/>
                  </a:solidFill>
                  <a:latin typeface="Times New Roman" panose="02020603050405020304" pitchFamily="18" charset="0"/>
                  <a:ea typeface="宋体" panose="02010600030101010101" pitchFamily="2" charset="-122"/>
                  <a:sym typeface="Symbol" panose="05050102010706020507" pitchFamily="18" charset="2"/>
                </a:rPr>
                <a:t>0 </a:t>
              </a:r>
              <a:r>
                <a:rPr kumimoji="1" lang="en-US" altLang="zh-CN" sz="1400" b="1">
                  <a:solidFill>
                    <a:srgbClr val="333399"/>
                  </a:solidFill>
                  <a:latin typeface="Times New Roman" panose="02020603050405020304" pitchFamily="18" charset="0"/>
                  <a:ea typeface="宋体" panose="02010600030101010101" pitchFamily="2" charset="-122"/>
                  <a:sym typeface="Symbol" panose="05050102010706020507" pitchFamily="18" charset="2"/>
                </a:rPr>
                <a:t>&gt;458 nm</a:t>
              </a:r>
              <a:endParaRPr kumimoji="1" lang="en-US" altLang="zh-CN" sz="1400" b="1">
                <a:solidFill>
                  <a:srgbClr val="333399"/>
                </a:solidFill>
                <a:latin typeface="Times New Roman" panose="02020603050405020304" pitchFamily="18" charset="0"/>
                <a:ea typeface="宋体" panose="02010600030101010101" pitchFamily="2" charset="-122"/>
              </a:endParaRPr>
            </a:p>
          </p:txBody>
        </p:sp>
        <p:pic>
          <p:nvPicPr>
            <p:cNvPr id="1036" name="Picture 10" descr="2a"/>
            <p:cNvPicPr>
              <a:picLocks noChangeAspect="1" noChangeArrowheads="1"/>
            </p:cNvPicPr>
            <p:nvPr/>
          </p:nvPicPr>
          <p:blipFill>
            <a:blip r:embed="rId1" cstate="print"/>
            <a:srcRect/>
            <a:stretch>
              <a:fillRect/>
            </a:stretch>
          </p:blipFill>
          <p:spPr bwMode="auto">
            <a:xfrm>
              <a:off x="240" y="1443"/>
              <a:ext cx="1680" cy="1506"/>
            </a:xfrm>
            <a:prstGeom prst="rect">
              <a:avLst/>
            </a:prstGeom>
            <a:noFill/>
            <a:ln w="9525">
              <a:noFill/>
              <a:miter lim="800000"/>
              <a:headEnd/>
              <a:tailEnd/>
            </a:ln>
          </p:spPr>
        </p:pic>
        <p:grpSp>
          <p:nvGrpSpPr>
            <p:cNvPr id="1037" name="Group 11"/>
            <p:cNvGrpSpPr/>
            <p:nvPr/>
          </p:nvGrpSpPr>
          <p:grpSpPr bwMode="auto">
            <a:xfrm>
              <a:off x="1968" y="1522"/>
              <a:ext cx="1392" cy="1663"/>
              <a:chOff x="1824" y="1522"/>
              <a:chExt cx="1392" cy="1663"/>
            </a:xfrm>
          </p:grpSpPr>
          <p:pic>
            <p:nvPicPr>
              <p:cNvPr id="1038" name="Picture 12" descr="2b"/>
              <p:cNvPicPr>
                <a:picLocks noChangeAspect="1" noChangeArrowheads="1"/>
              </p:cNvPicPr>
              <p:nvPr/>
            </p:nvPicPr>
            <p:blipFill>
              <a:blip r:embed="rId2" cstate="print"/>
              <a:srcRect/>
              <a:stretch>
                <a:fillRect/>
              </a:stretch>
            </p:blipFill>
            <p:spPr bwMode="auto">
              <a:xfrm>
                <a:off x="1824" y="1632"/>
                <a:ext cx="1392" cy="1341"/>
              </a:xfrm>
              <a:prstGeom prst="rect">
                <a:avLst/>
              </a:prstGeom>
              <a:noFill/>
              <a:ln w="9525">
                <a:noFill/>
                <a:miter lim="800000"/>
                <a:headEnd/>
                <a:tailEnd/>
              </a:ln>
            </p:spPr>
          </p:pic>
          <p:sp>
            <p:nvSpPr>
              <p:cNvPr id="1039" name="Line 13"/>
              <p:cNvSpPr>
                <a:spLocks noChangeShapeType="1"/>
              </p:cNvSpPr>
              <p:nvPr/>
            </p:nvSpPr>
            <p:spPr bwMode="auto">
              <a:xfrm rot="5400000">
                <a:off x="2740" y="1594"/>
                <a:ext cx="144" cy="0"/>
              </a:xfrm>
              <a:prstGeom prst="line">
                <a:avLst/>
              </a:prstGeom>
              <a:noFill/>
              <a:ln w="9525">
                <a:solidFill>
                  <a:schemeClr val="tx1"/>
                </a:solidFill>
                <a:round/>
              </a:ln>
            </p:spPr>
            <p:txBody>
              <a:bodyPr wrap="none" anchor="ctr"/>
              <a:lstStyle/>
              <a:p>
                <a:endParaRPr lang="zh-CN" altLang="en-US"/>
              </a:p>
            </p:txBody>
          </p:sp>
          <p:sp>
            <p:nvSpPr>
              <p:cNvPr id="1040" name="Line 14"/>
              <p:cNvSpPr>
                <a:spLocks noChangeShapeType="1"/>
              </p:cNvSpPr>
              <p:nvPr/>
            </p:nvSpPr>
            <p:spPr bwMode="auto">
              <a:xfrm rot="5400000">
                <a:off x="2203" y="1594"/>
                <a:ext cx="144" cy="0"/>
              </a:xfrm>
              <a:prstGeom prst="line">
                <a:avLst/>
              </a:prstGeom>
              <a:noFill/>
              <a:ln w="9525">
                <a:solidFill>
                  <a:schemeClr val="tx1"/>
                </a:solidFill>
                <a:round/>
              </a:ln>
            </p:spPr>
            <p:txBody>
              <a:bodyPr wrap="none" anchor="ctr"/>
              <a:lstStyle/>
              <a:p>
                <a:endParaRPr lang="zh-CN" altLang="en-US"/>
              </a:p>
            </p:txBody>
          </p:sp>
          <p:sp>
            <p:nvSpPr>
              <p:cNvPr id="1041" name="Line 15"/>
              <p:cNvSpPr>
                <a:spLocks noChangeShapeType="1"/>
              </p:cNvSpPr>
              <p:nvPr/>
            </p:nvSpPr>
            <p:spPr bwMode="auto">
              <a:xfrm rot="5400000">
                <a:off x="2540" y="1328"/>
                <a:ext cx="0" cy="544"/>
              </a:xfrm>
              <a:prstGeom prst="line">
                <a:avLst/>
              </a:prstGeom>
              <a:noFill/>
              <a:ln w="9525">
                <a:solidFill>
                  <a:schemeClr val="tx1"/>
                </a:solidFill>
                <a:round/>
                <a:headEnd type="stealth" w="med" len="lg"/>
                <a:tailEnd type="stealth" w="med" len="lg"/>
              </a:ln>
            </p:spPr>
            <p:txBody>
              <a:bodyPr wrap="none" anchor="ctr"/>
              <a:lstStyle/>
              <a:p>
                <a:endParaRPr lang="zh-CN" altLang="en-US"/>
              </a:p>
            </p:txBody>
          </p:sp>
          <p:sp>
            <p:nvSpPr>
              <p:cNvPr id="1042" name="Text Box 16"/>
              <p:cNvSpPr txBox="1">
                <a:spLocks noChangeArrowheads="1"/>
              </p:cNvSpPr>
              <p:nvPr/>
            </p:nvSpPr>
            <p:spPr bwMode="auto">
              <a:xfrm>
                <a:off x="1929" y="2819"/>
                <a:ext cx="1213" cy="366"/>
              </a:xfrm>
              <a:prstGeom prst="rect">
                <a:avLst/>
              </a:prstGeom>
              <a:solidFill>
                <a:schemeClr val="bg1"/>
              </a:solidFill>
              <a:ln w="9525">
                <a:noFill/>
                <a:miter lim="800000"/>
              </a:ln>
            </p:spPr>
            <p:txBody>
              <a:bodyPr>
                <a:spAutoFit/>
              </a:bodyPr>
              <a:lstStyle/>
              <a:p>
                <a:pPr algn="ctr" eaLnBrk="0" hangingPunct="0"/>
                <a:r>
                  <a:rPr kumimoji="1" lang="zh-CN" altLang="en-US" sz="1600" b="1">
                    <a:solidFill>
                      <a:srgbClr val="333399"/>
                    </a:solidFill>
                    <a:latin typeface="Times New Roman" panose="02020603050405020304" pitchFamily="18" charset="0"/>
                    <a:ea typeface="宋体" panose="02010600030101010101" pitchFamily="2" charset="-122"/>
                    <a:sym typeface="Symbol" panose="05050102010706020507" pitchFamily="18" charset="2"/>
                  </a:rPr>
                  <a:t>近场光斑 </a:t>
                </a:r>
                <a:endParaRPr kumimoji="1" lang="zh-CN" altLang="en-US" sz="1600" b="1">
                  <a:solidFill>
                    <a:srgbClr val="333399"/>
                  </a:solidFill>
                  <a:latin typeface="Times New Roman" panose="02020603050405020304" pitchFamily="18" charset="0"/>
                  <a:ea typeface="宋体" panose="02010600030101010101" pitchFamily="2" charset="-122"/>
                  <a:sym typeface="Symbol" panose="05050102010706020507" pitchFamily="18" charset="2"/>
                </a:endParaRPr>
              </a:p>
              <a:p>
                <a:pPr algn="ctr" eaLnBrk="0" hangingPunct="0"/>
                <a:r>
                  <a:rPr kumimoji="1" lang="zh-CN" altLang="en-US" sz="1600" b="1">
                    <a:solidFill>
                      <a:srgbClr val="333399"/>
                    </a:solidFill>
                    <a:latin typeface="Times New Roman" panose="02020603050405020304" pitchFamily="18" charset="0"/>
                    <a:ea typeface="宋体" panose="02010600030101010101" pitchFamily="2" charset="-122"/>
                    <a:sym typeface="Symbol" panose="05050102010706020507" pitchFamily="18" charset="2"/>
                  </a:rPr>
                  <a:t> </a:t>
                </a:r>
                <a:r>
                  <a:rPr kumimoji="1" lang="en-US" altLang="zh-CN" sz="1600" b="1" baseline="-25000">
                    <a:solidFill>
                      <a:srgbClr val="333399"/>
                    </a:solidFill>
                    <a:latin typeface="Times New Roman" panose="02020603050405020304" pitchFamily="18" charset="0"/>
                    <a:ea typeface="宋体" panose="02010600030101010101" pitchFamily="2" charset="-122"/>
                    <a:sym typeface="Symbol" panose="05050102010706020507" pitchFamily="18" charset="2"/>
                  </a:rPr>
                  <a:t>h</a:t>
                </a:r>
                <a:r>
                  <a:rPr kumimoji="1" lang="en-US" altLang="zh-CN" sz="1600" b="1">
                    <a:solidFill>
                      <a:srgbClr val="333399"/>
                    </a:solidFill>
                    <a:latin typeface="Times New Roman" panose="02020603050405020304" pitchFamily="18" charset="0"/>
                    <a:ea typeface="宋体" panose="02010600030101010101" pitchFamily="2" charset="-122"/>
                    <a:sym typeface="Symbol" panose="05050102010706020507" pitchFamily="18" charset="2"/>
                  </a:rPr>
                  <a:t>= 0.0065</a:t>
                </a:r>
                <a:endParaRPr kumimoji="1" lang="en-US" altLang="zh-CN" sz="1600" b="1">
                  <a:solidFill>
                    <a:srgbClr val="333399"/>
                  </a:solidFill>
                  <a:latin typeface="Times New Roman" panose="02020603050405020304" pitchFamily="18" charset="0"/>
                  <a:ea typeface="宋体" panose="02010600030101010101" pitchFamily="2" charset="-122"/>
                </a:endParaRPr>
              </a:p>
            </p:txBody>
          </p:sp>
          <p:sp>
            <p:nvSpPr>
              <p:cNvPr id="1043" name="Text Box 17"/>
              <p:cNvSpPr txBox="1">
                <a:spLocks noChangeArrowheads="1"/>
              </p:cNvSpPr>
              <p:nvPr/>
            </p:nvSpPr>
            <p:spPr bwMode="auto">
              <a:xfrm>
                <a:off x="2413" y="1538"/>
                <a:ext cx="288" cy="129"/>
              </a:xfrm>
              <a:prstGeom prst="rect">
                <a:avLst/>
              </a:prstGeom>
              <a:solidFill>
                <a:schemeClr val="bg1"/>
              </a:solidFill>
              <a:ln w="9525">
                <a:noFill/>
                <a:miter lim="800000"/>
              </a:ln>
            </p:spPr>
            <p:txBody>
              <a:bodyPr lIns="18000" tIns="10800" rIns="18000" bIns="10800">
                <a:spAutoFit/>
              </a:bodyPr>
              <a:lstStyle/>
              <a:p>
                <a:pPr>
                  <a:spcBef>
                    <a:spcPct val="50000"/>
                  </a:spcBef>
                </a:pPr>
                <a:r>
                  <a:rPr kumimoji="1" lang="en-US" altLang="zh-CN" sz="1200">
                    <a:solidFill>
                      <a:srgbClr val="333399"/>
                    </a:solidFill>
                    <a:latin typeface="Times New Roman" panose="02020603050405020304" pitchFamily="18" charset="0"/>
                    <a:ea typeface="宋体" panose="02010600030101010101" pitchFamily="2" charset="-122"/>
                  </a:rPr>
                  <a:t>10</a:t>
                </a:r>
                <a:r>
                  <a:rPr kumimoji="1" lang="en-US" altLang="zh-CN" sz="1200">
                    <a:solidFill>
                      <a:srgbClr val="333399"/>
                    </a:solidFill>
                    <a:latin typeface="Times New Roman" panose="02020603050405020304" pitchFamily="18" charset="0"/>
                    <a:ea typeface="宋体" panose="02010600030101010101" pitchFamily="2" charset="-122"/>
                    <a:sym typeface="Symbol" panose="05050102010706020507" pitchFamily="18" charset="2"/>
                  </a:rPr>
                  <a:t>m</a:t>
                </a:r>
                <a:endParaRPr kumimoji="1" lang="en-US" altLang="zh-CN" sz="1200">
                  <a:solidFill>
                    <a:srgbClr val="333399"/>
                  </a:solidFill>
                  <a:latin typeface="Times New Roman" panose="02020603050405020304" pitchFamily="18" charset="0"/>
                  <a:ea typeface="宋体" panose="02010600030101010101" pitchFamily="2" charset="-122"/>
                </a:endParaRPr>
              </a:p>
            </p:txBody>
          </p:sp>
        </p:grpSp>
      </p:grpSp>
      <p:grpSp>
        <p:nvGrpSpPr>
          <p:cNvPr id="4" name="Group 18"/>
          <p:cNvGrpSpPr/>
          <p:nvPr/>
        </p:nvGrpSpPr>
        <p:grpSpPr bwMode="auto">
          <a:xfrm>
            <a:off x="5776913" y="2189163"/>
            <a:ext cx="2895600" cy="4648200"/>
            <a:chOff x="3639" y="1379"/>
            <a:chExt cx="1824" cy="2928"/>
          </a:xfrm>
        </p:grpSpPr>
        <p:graphicFrame>
          <p:nvGraphicFramePr>
            <p:cNvPr id="1026" name="Object 2"/>
            <p:cNvGraphicFramePr>
              <a:graphicFrameLocks noChangeAspect="1"/>
            </p:cNvGraphicFramePr>
            <p:nvPr/>
          </p:nvGraphicFramePr>
          <p:xfrm>
            <a:off x="3639" y="1379"/>
            <a:ext cx="1824" cy="1366"/>
          </p:xfrm>
          <a:graphic>
            <a:graphicData uri="http://schemas.openxmlformats.org/presentationml/2006/ole">
              <mc:AlternateContent xmlns:mc="http://schemas.openxmlformats.org/markup-compatibility/2006">
                <mc:Choice xmlns:v="urn:schemas-microsoft-com:vml" Requires="v">
                  <p:oleObj spid="_x0000_s2049" name="Photo Editor 照片" r:id="rId3" imgW="5305425" imgH="3971925" progId="">
                    <p:embed/>
                  </p:oleObj>
                </mc:Choice>
                <mc:Fallback>
                  <p:oleObj name="Photo Editor 照片" r:id="rId3" imgW="5305425" imgH="3971925" progId="">
                    <p:embed/>
                    <p:pic>
                      <p:nvPicPr>
                        <p:cNvPr id="0" name="Object 2"/>
                        <p:cNvPicPr>
                          <a:picLocks noChangeAspect="1"/>
                        </p:cNvPicPr>
                        <p:nvPr/>
                      </p:nvPicPr>
                      <p:blipFill>
                        <a:blip r:embed="rId4"/>
                        <a:stretch>
                          <a:fillRect/>
                        </a:stretch>
                      </p:blipFill>
                      <p:spPr>
                        <a:xfrm>
                          <a:off x="3639" y="1379"/>
                          <a:ext cx="1824" cy="1366"/>
                        </a:xfrm>
                        <a:prstGeom prst="rect">
                          <a:avLst/>
                        </a:prstGeom>
                        <a:noFill/>
                        <a:ln w="9525">
                          <a:noFill/>
                        </a:ln>
                      </p:spPr>
                    </p:pic>
                  </p:oleObj>
                </mc:Fallback>
              </mc:AlternateContent>
            </a:graphicData>
          </a:graphic>
        </p:graphicFrame>
        <p:pic>
          <p:nvPicPr>
            <p:cNvPr id="1034" name="Picture 20" descr="pcf-c"/>
            <p:cNvPicPr>
              <a:picLocks noChangeAspect="1" noChangeArrowheads="1"/>
            </p:cNvPicPr>
            <p:nvPr/>
          </p:nvPicPr>
          <p:blipFill>
            <a:blip r:embed="rId5" cstate="print"/>
            <a:srcRect/>
            <a:stretch>
              <a:fillRect/>
            </a:stretch>
          </p:blipFill>
          <p:spPr bwMode="auto">
            <a:xfrm>
              <a:off x="3639" y="2781"/>
              <a:ext cx="1824" cy="1526"/>
            </a:xfrm>
            <a:prstGeom prst="rect">
              <a:avLst/>
            </a:prstGeom>
            <a:noFill/>
            <a:ln w="9525">
              <a:noFill/>
              <a:miter lim="800000"/>
              <a:headEnd/>
              <a:tailEnd/>
            </a:ln>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6758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8"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0-#ppt_w/2"/>
                                          </p:val>
                                        </p:tav>
                                        <p:tav tm="100000">
                                          <p:val>
                                            <p:strVal val="#ppt_x"/>
                                          </p:val>
                                        </p:tav>
                                      </p:tavLst>
                                    </p:anim>
                                    <p:anim calcmode="lin" valueType="num">
                                      <p:cBhvr additive="base">
                                        <p:cTn id="12" dur="500" fill="hold"/>
                                        <p:tgtEl>
                                          <p:spTgt spid="2"/>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
                                            </p:cond>
                                          </p:stCondLst>
                                          <p:endCondLst>
                                            <p:cond evt="onStopAudio" delay="0">
                                              <p:tgtEl>
                                                <p:sldTgt/>
                                              </p:tgtEl>
                                            </p:cond>
                                          </p:endCondLst>
                                        </p:cTn>
                                        <p:tgtEl>
                                          <p:sndTgt r:embed="rId6" name="carbrake.wav"/>
                                        </p:tgtEl>
                                      </p:cMediaNode>
                                    </p:audio>
                                  </p:subTnLst>
                                </p:cTn>
                              </p:par>
                            </p:childTnLst>
                          </p:cTn>
                        </p:par>
                      </p:childTnLst>
                    </p:cTn>
                  </p:par>
                  <p:par>
                    <p:cTn id="13" fill="hold">
                      <p:stCondLst>
                        <p:cond delay="indefinite"/>
                      </p:stCondLst>
                      <p:childTnLst>
                        <p:par>
                          <p:cTn id="14" fill="hold">
                            <p:stCondLst>
                              <p:cond delay="0"/>
                            </p:stCondLst>
                            <p:childTnLst>
                              <p:par>
                                <p:cTn id="15" presetID="2" presetClass="entr" presetSubtype="2"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fill="hold"/>
                                        <p:tgtEl>
                                          <p:spTgt spid="4"/>
                                        </p:tgtEl>
                                        <p:attrNameLst>
                                          <p:attrName>ppt_x</p:attrName>
                                        </p:attrNameLst>
                                      </p:cBhvr>
                                      <p:tavLst>
                                        <p:tav tm="0">
                                          <p:val>
                                            <p:strVal val="1+#ppt_w/2"/>
                                          </p:val>
                                        </p:tav>
                                        <p:tav tm="100000">
                                          <p:val>
                                            <p:strVal val="#ppt_x"/>
                                          </p:val>
                                        </p:tav>
                                      </p:tavLst>
                                    </p:anim>
                                    <p:anim calcmode="lin" valueType="num">
                                      <p:cBhvr additive="base">
                                        <p:cTn id="18" dur="500" fill="hold"/>
                                        <p:tgtEl>
                                          <p:spTgt spid="4"/>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5"/>
                                            </p:cond>
                                          </p:stCondLst>
                                          <p:endCondLst>
                                            <p:cond evt="onStopAudio" delay="0">
                                              <p:tgtEl>
                                                <p:sldTgt/>
                                              </p:tgtEl>
                                            </p:cond>
                                          </p:endCondLst>
                                        </p:cTn>
                                        <p:tgtEl>
                                          <p:sndTgt r:embed="rId6" name="carbrake.wav"/>
                                        </p:tgtEl>
                                      </p:cMediaNode>
                                    </p:audio>
                                  </p:sub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67586"/>
                                        </p:tgtEl>
                                        <p:attrNameLst>
                                          <p:attrName>style.visibility</p:attrName>
                                        </p:attrNameLst>
                                      </p:cBhvr>
                                      <p:to>
                                        <p:strVal val="visible"/>
                                      </p:to>
                                    </p:set>
                                    <p:anim calcmode="lin" valueType="num">
                                      <p:cBhvr additive="base">
                                        <p:cTn id="23" dur="500" fill="hold"/>
                                        <p:tgtEl>
                                          <p:spTgt spid="67586"/>
                                        </p:tgtEl>
                                        <p:attrNameLst>
                                          <p:attrName>ppt_x</p:attrName>
                                        </p:attrNameLst>
                                      </p:cBhvr>
                                      <p:tavLst>
                                        <p:tav tm="0">
                                          <p:val>
                                            <p:strVal val="#ppt_x"/>
                                          </p:val>
                                        </p:tav>
                                        <p:tav tm="100000">
                                          <p:val>
                                            <p:strVal val="#ppt_x"/>
                                          </p:val>
                                        </p:tav>
                                      </p:tavLst>
                                    </p:anim>
                                    <p:anim calcmode="lin" valueType="num">
                                      <p:cBhvr additive="base">
                                        <p:cTn id="24" dur="500" fill="hold"/>
                                        <p:tgtEl>
                                          <p:spTgt spid="67586"/>
                                        </p:tgtEl>
                                        <p:attrNameLst>
                                          <p:attrName>ppt_y</p:attrName>
                                        </p:attrNameLst>
                                      </p:cBhvr>
                                      <p:tavLst>
                                        <p:tav tm="0">
                                          <p:val>
                                            <p:strVal val="1+#ppt_h/2"/>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6" name="carbrake.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586" grpId="0" animBg="1" autoUpdateAnimBg="0"/>
      <p:bldP spid="67589" grpId="0" autoUpdateAnimBg="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Rectangle 2"/>
          <p:cNvSpPr>
            <a:spLocks noChangeArrowheads="1"/>
          </p:cNvSpPr>
          <p:nvPr/>
        </p:nvSpPr>
        <p:spPr bwMode="auto">
          <a:xfrm>
            <a:off x="0" y="931863"/>
            <a:ext cx="9142413" cy="133350"/>
          </a:xfrm>
          <a:prstGeom prst="rect">
            <a:avLst/>
          </a:prstGeom>
          <a:gradFill rotWithShape="0">
            <a:gsLst>
              <a:gs pos="0">
                <a:srgbClr val="47B247"/>
              </a:gs>
              <a:gs pos="50000">
                <a:srgbClr val="66FF66"/>
              </a:gs>
              <a:gs pos="100000">
                <a:srgbClr val="47B247"/>
              </a:gs>
            </a:gsLst>
            <a:lin ang="0" scaled="1"/>
          </a:gradFill>
          <a:ln w="9525">
            <a:noFill/>
            <a:miter lim="800000"/>
          </a:ln>
        </p:spPr>
        <p:txBody>
          <a:bodyPr wrap="none" anchor="ctr"/>
          <a:lstStyle/>
          <a:p>
            <a:endParaRPr lang="zh-CN" altLang="en-US" sz="3200">
              <a:solidFill>
                <a:srgbClr val="000000"/>
              </a:solidFill>
              <a:ea typeface="宋体" panose="02010600030101010101" pitchFamily="2" charset="-122"/>
            </a:endParaRPr>
          </a:p>
        </p:txBody>
      </p:sp>
      <p:sp>
        <p:nvSpPr>
          <p:cNvPr id="2052" name="Text Box 3"/>
          <p:cNvSpPr txBox="1">
            <a:spLocks noChangeArrowheads="1"/>
          </p:cNvSpPr>
          <p:nvPr/>
        </p:nvSpPr>
        <p:spPr bwMode="auto">
          <a:xfrm>
            <a:off x="2514600" y="1157288"/>
            <a:ext cx="3962400" cy="579437"/>
          </a:xfrm>
          <a:prstGeom prst="rect">
            <a:avLst/>
          </a:prstGeom>
          <a:noFill/>
          <a:ln w="9525">
            <a:noFill/>
            <a:miter lim="800000"/>
          </a:ln>
        </p:spPr>
        <p:txBody>
          <a:bodyPr>
            <a:spAutoFit/>
          </a:bodyPr>
          <a:lstStyle/>
          <a:p>
            <a:pPr algn="ctr" eaLnBrk="0" hangingPunct="0">
              <a:spcBef>
                <a:spcPct val="50000"/>
              </a:spcBef>
            </a:pPr>
            <a:r>
              <a:rPr kumimoji="1" lang="en-US" altLang="zh-CN" sz="3200" b="1">
                <a:solidFill>
                  <a:srgbClr val="0000FF"/>
                </a:solidFill>
                <a:latin typeface="Times New Roman" panose="02020603050405020304" pitchFamily="18" charset="0"/>
                <a:ea typeface="宋体" panose="02010600030101010101" pitchFamily="2" charset="-122"/>
              </a:rPr>
              <a:t> </a:t>
            </a:r>
            <a:r>
              <a:rPr kumimoji="1" lang="en-US" altLang="zh-CN" sz="3200" b="1">
                <a:solidFill>
                  <a:srgbClr val="FF3300"/>
                </a:solidFill>
                <a:latin typeface="Times New Roman" panose="02020603050405020304" pitchFamily="18" charset="0"/>
                <a:ea typeface="宋体" panose="02010600030101010101" pitchFamily="2" charset="-122"/>
              </a:rPr>
              <a:t>3. </a:t>
            </a:r>
            <a:r>
              <a:rPr kumimoji="1" lang="zh-CN" altLang="en-US" sz="3200" b="1">
                <a:solidFill>
                  <a:srgbClr val="FF3300"/>
                </a:solidFill>
                <a:latin typeface="Times New Roman" panose="02020603050405020304" pitchFamily="18" charset="0"/>
                <a:ea typeface="宋体" panose="02010600030101010101" pitchFamily="2" charset="-122"/>
              </a:rPr>
              <a:t>灵活的色散特性</a:t>
            </a:r>
            <a:endParaRPr kumimoji="1" lang="zh-CN" altLang="en-US" sz="3200" b="1">
              <a:solidFill>
                <a:srgbClr val="FF3300"/>
              </a:solidFill>
              <a:latin typeface="Times New Roman" panose="02020603050405020304" pitchFamily="18" charset="0"/>
              <a:ea typeface="宋体" panose="02010600030101010101" pitchFamily="2" charset="-122"/>
            </a:endParaRPr>
          </a:p>
        </p:txBody>
      </p:sp>
      <p:sp>
        <p:nvSpPr>
          <p:cNvPr id="68612" name="Text Box 4"/>
          <p:cNvSpPr txBox="1">
            <a:spLocks noChangeArrowheads="1"/>
          </p:cNvSpPr>
          <p:nvPr/>
        </p:nvSpPr>
        <p:spPr bwMode="auto">
          <a:xfrm>
            <a:off x="1524000" y="6146800"/>
            <a:ext cx="6096000" cy="482600"/>
          </a:xfrm>
          <a:prstGeom prst="rect">
            <a:avLst/>
          </a:prstGeom>
          <a:noFill/>
          <a:ln w="25400">
            <a:solidFill>
              <a:srgbClr val="0000FF"/>
            </a:solidFill>
            <a:miter lim="800000"/>
          </a:ln>
        </p:spPr>
        <p:txBody>
          <a:bodyPr>
            <a:spAutoFit/>
          </a:bodyPr>
          <a:lstStyle/>
          <a:p>
            <a:pPr algn="ctr" eaLnBrk="0" hangingPunct="0">
              <a:spcBef>
                <a:spcPct val="50000"/>
              </a:spcBef>
            </a:pPr>
            <a:r>
              <a:rPr kumimoji="1" lang="zh-CN" altLang="en-US" sz="2400" b="1">
                <a:solidFill>
                  <a:srgbClr val="0000FF"/>
                </a:solidFill>
                <a:latin typeface="Times New Roman" panose="02020603050405020304" pitchFamily="18" charset="0"/>
                <a:ea typeface="宋体" panose="02010600030101010101" pitchFamily="2" charset="-122"/>
              </a:rPr>
              <a:t>应用：色散补偿</a:t>
            </a:r>
            <a:r>
              <a:rPr kumimoji="1" lang="en-US" altLang="zh-CN" sz="2400" b="1">
                <a:solidFill>
                  <a:srgbClr val="0000FF"/>
                </a:solidFill>
                <a:latin typeface="Times New Roman" panose="02020603050405020304" pitchFamily="18" charset="0"/>
                <a:ea typeface="宋体" panose="02010600030101010101" pitchFamily="2" charset="-122"/>
              </a:rPr>
              <a:t>/</a:t>
            </a:r>
            <a:r>
              <a:rPr kumimoji="1" lang="zh-CN" altLang="en-US" sz="2400" b="1">
                <a:solidFill>
                  <a:srgbClr val="0000FF"/>
                </a:solidFill>
                <a:latin typeface="Times New Roman" panose="02020603050405020304" pitchFamily="18" charset="0"/>
                <a:ea typeface="宋体" panose="02010600030101010101" pitchFamily="2" charset="-122"/>
              </a:rPr>
              <a:t>色散管理</a:t>
            </a:r>
            <a:r>
              <a:rPr kumimoji="1" lang="en-US" altLang="zh-CN" sz="2400" b="1">
                <a:solidFill>
                  <a:srgbClr val="0000FF"/>
                </a:solidFill>
                <a:latin typeface="Times New Roman" panose="02020603050405020304" pitchFamily="18" charset="0"/>
                <a:ea typeface="宋体" panose="02010600030101010101" pitchFamily="2" charset="-122"/>
              </a:rPr>
              <a:t>/</a:t>
            </a:r>
            <a:r>
              <a:rPr kumimoji="1" lang="zh-CN" altLang="en-US" sz="2400" b="1">
                <a:solidFill>
                  <a:srgbClr val="0000FF"/>
                </a:solidFill>
                <a:latin typeface="Times New Roman" panose="02020603050405020304" pitchFamily="18" charset="0"/>
                <a:ea typeface="宋体" panose="02010600030101010101" pitchFamily="2" charset="-122"/>
              </a:rPr>
              <a:t>光孤子技术等</a:t>
            </a:r>
            <a:endParaRPr kumimoji="1" lang="zh-CN" altLang="en-US" sz="2400" b="1">
              <a:solidFill>
                <a:srgbClr val="0000FF"/>
              </a:solidFill>
              <a:latin typeface="Times New Roman" panose="02020603050405020304" pitchFamily="18" charset="0"/>
              <a:ea typeface="宋体" panose="02010600030101010101" pitchFamily="2" charset="-122"/>
            </a:endParaRPr>
          </a:p>
        </p:txBody>
      </p:sp>
      <p:sp>
        <p:nvSpPr>
          <p:cNvPr id="68614" name="Text Box 6"/>
          <p:cNvSpPr txBox="1">
            <a:spLocks noChangeArrowheads="1"/>
          </p:cNvSpPr>
          <p:nvPr/>
        </p:nvSpPr>
        <p:spPr bwMode="auto">
          <a:xfrm>
            <a:off x="3048000" y="76200"/>
            <a:ext cx="3657600" cy="823913"/>
          </a:xfrm>
          <a:prstGeom prst="rect">
            <a:avLst/>
          </a:prstGeom>
          <a:noFill/>
          <a:ln w="9525">
            <a:noFill/>
            <a:miter lim="800000"/>
          </a:ln>
          <a:effectLst/>
        </p:spPr>
        <p:txBody>
          <a:bodyPr>
            <a:spAutoFit/>
          </a:bodyPr>
          <a:lstStyle/>
          <a:p>
            <a:pPr eaLnBrk="0" hangingPunct="0">
              <a:spcBef>
                <a:spcPct val="50000"/>
              </a:spcBef>
              <a:defRPr/>
            </a:pPr>
            <a:r>
              <a:rPr kumimoji="1" lang="en-US" altLang="zh-CN" sz="4800" b="1">
                <a:solidFill>
                  <a:srgbClr val="3333FF"/>
                </a:solidFill>
                <a:effectLst>
                  <a:outerShdw blurRad="38100" dist="38100" dir="2700000" algn="tl">
                    <a:srgbClr val="000000"/>
                  </a:outerShdw>
                </a:effectLst>
                <a:latin typeface="宋体" panose="02010600030101010101" pitchFamily="2" charset="-122"/>
                <a:ea typeface="宋体" panose="02010600030101010101" pitchFamily="2" charset="-122"/>
              </a:rPr>
              <a:t> </a:t>
            </a:r>
            <a:r>
              <a:rPr kumimoji="1" lang="en-US" altLang="zh-CN" sz="4800" b="1">
                <a:solidFill>
                  <a:srgbClr val="0000FF"/>
                </a:solidFill>
                <a:effectLst>
                  <a:outerShdw blurRad="38100" dist="38100" dir="2700000" algn="tl">
                    <a:srgbClr val="000000"/>
                  </a:outerShdw>
                </a:effectLst>
                <a:latin typeface="Times New Roman" panose="02020603050405020304" pitchFamily="18" charset="0"/>
                <a:ea typeface="宋体" panose="02010600030101010101" pitchFamily="2" charset="-122"/>
              </a:rPr>
              <a:t>PCF </a:t>
            </a:r>
            <a:r>
              <a:rPr kumimoji="1" lang="zh-CN" altLang="en-US" sz="4800" b="1">
                <a:solidFill>
                  <a:srgbClr val="0000FF"/>
                </a:solidFill>
                <a:effectLst>
                  <a:outerShdw blurRad="38100" dist="38100" dir="2700000" algn="tl">
                    <a:srgbClr val="000000"/>
                  </a:outerShdw>
                </a:effectLst>
                <a:latin typeface="Times New Roman" panose="02020603050405020304" pitchFamily="18" charset="0"/>
                <a:ea typeface="宋体" panose="02010600030101010101" pitchFamily="2" charset="-122"/>
              </a:rPr>
              <a:t>特性</a:t>
            </a:r>
            <a:endParaRPr kumimoji="1" lang="zh-CN" altLang="en-US" sz="4800" b="1">
              <a:solidFill>
                <a:srgbClr val="0000FF"/>
              </a:solidFill>
              <a:effectLst>
                <a:outerShdw blurRad="38100" dist="38100" dir="2700000" algn="tl">
                  <a:srgbClr val="000000"/>
                </a:outerShdw>
              </a:effectLst>
              <a:latin typeface="Times New Roman" panose="02020603050405020304" pitchFamily="18" charset="0"/>
              <a:ea typeface="宋体" panose="02010600030101010101" pitchFamily="2" charset="-122"/>
            </a:endParaRPr>
          </a:p>
        </p:txBody>
      </p:sp>
      <p:grpSp>
        <p:nvGrpSpPr>
          <p:cNvPr id="2" name="Group 7"/>
          <p:cNvGrpSpPr/>
          <p:nvPr/>
        </p:nvGrpSpPr>
        <p:grpSpPr bwMode="auto">
          <a:xfrm>
            <a:off x="444500" y="1600200"/>
            <a:ext cx="7937500" cy="4495800"/>
            <a:chOff x="280" y="1008"/>
            <a:chExt cx="5000" cy="2832"/>
          </a:xfrm>
        </p:grpSpPr>
        <p:grpSp>
          <p:nvGrpSpPr>
            <p:cNvPr id="2065" name="Group 8"/>
            <p:cNvGrpSpPr/>
            <p:nvPr/>
          </p:nvGrpSpPr>
          <p:grpSpPr bwMode="auto">
            <a:xfrm>
              <a:off x="2305" y="2440"/>
              <a:ext cx="2027" cy="1400"/>
              <a:chOff x="2305" y="2392"/>
              <a:chExt cx="2027" cy="1400"/>
            </a:xfrm>
          </p:grpSpPr>
          <p:pic>
            <p:nvPicPr>
              <p:cNvPr id="2075" name="Picture 9" descr="色散3"/>
              <p:cNvPicPr>
                <a:picLocks noChangeAspect="1" noChangeArrowheads="1"/>
              </p:cNvPicPr>
              <p:nvPr/>
            </p:nvPicPr>
            <p:blipFill>
              <a:blip r:embed="rId1" cstate="print"/>
              <a:srcRect/>
              <a:stretch>
                <a:fillRect/>
              </a:stretch>
            </p:blipFill>
            <p:spPr bwMode="auto">
              <a:xfrm>
                <a:off x="2305" y="2392"/>
                <a:ext cx="2027" cy="1400"/>
              </a:xfrm>
              <a:prstGeom prst="rect">
                <a:avLst/>
              </a:prstGeom>
              <a:noFill/>
              <a:ln w="9525">
                <a:noFill/>
                <a:miter lim="800000"/>
                <a:headEnd/>
                <a:tailEnd/>
              </a:ln>
            </p:spPr>
          </p:pic>
          <p:sp>
            <p:nvSpPr>
              <p:cNvPr id="2076" name="Line 10"/>
              <p:cNvSpPr>
                <a:spLocks noChangeShapeType="1"/>
              </p:cNvSpPr>
              <p:nvPr/>
            </p:nvSpPr>
            <p:spPr bwMode="auto">
              <a:xfrm>
                <a:off x="3430" y="2688"/>
                <a:ext cx="0" cy="864"/>
              </a:xfrm>
              <a:prstGeom prst="line">
                <a:avLst/>
              </a:prstGeom>
              <a:noFill/>
              <a:ln w="9525" cap="rnd">
                <a:solidFill>
                  <a:srgbClr val="FF0000"/>
                </a:solidFill>
                <a:prstDash val="sysDot"/>
                <a:round/>
              </a:ln>
            </p:spPr>
            <p:txBody>
              <a:bodyPr wrap="none" anchor="ctr"/>
              <a:lstStyle/>
              <a:p>
                <a:endParaRPr lang="zh-CN" altLang="en-US"/>
              </a:p>
            </p:txBody>
          </p:sp>
        </p:grpSp>
        <p:graphicFrame>
          <p:nvGraphicFramePr>
            <p:cNvPr id="2050" name="Object 2"/>
            <p:cNvGraphicFramePr>
              <a:graphicFrameLocks noChangeAspect="1"/>
            </p:cNvGraphicFramePr>
            <p:nvPr/>
          </p:nvGraphicFramePr>
          <p:xfrm>
            <a:off x="4512" y="1008"/>
            <a:ext cx="768" cy="422"/>
          </p:xfrm>
          <a:graphic>
            <a:graphicData uri="http://schemas.openxmlformats.org/presentationml/2006/ole">
              <mc:AlternateContent xmlns:mc="http://schemas.openxmlformats.org/markup-compatibility/2006">
                <mc:Choice xmlns:v="urn:schemas-microsoft-com:vml" Requires="v">
                  <p:oleObj spid="_x0000_s3073" name="公式" r:id="rId2" imgW="16459200" imgH="8839200" progId="">
                    <p:embed/>
                  </p:oleObj>
                </mc:Choice>
                <mc:Fallback>
                  <p:oleObj name="公式" r:id="rId2" imgW="16459200" imgH="8839200" progId="">
                    <p:embed/>
                    <p:pic>
                      <p:nvPicPr>
                        <p:cNvPr id="0" name="Object 2"/>
                        <p:cNvPicPr>
                          <a:picLocks noChangeAspect="1"/>
                        </p:cNvPicPr>
                        <p:nvPr/>
                      </p:nvPicPr>
                      <p:blipFill>
                        <a:blip r:embed="rId3"/>
                        <a:stretch>
                          <a:fillRect/>
                        </a:stretch>
                      </p:blipFill>
                      <p:spPr>
                        <a:xfrm>
                          <a:off x="4512" y="1008"/>
                          <a:ext cx="768" cy="422"/>
                        </a:xfrm>
                        <a:prstGeom prst="rect">
                          <a:avLst/>
                        </a:prstGeom>
                        <a:noFill/>
                        <a:ln w="9525">
                          <a:noFill/>
                        </a:ln>
                      </p:spPr>
                    </p:pic>
                  </p:oleObj>
                </mc:Fallback>
              </mc:AlternateContent>
            </a:graphicData>
          </a:graphic>
        </p:graphicFrame>
        <p:grpSp>
          <p:nvGrpSpPr>
            <p:cNvPr id="2066" name="Group 12"/>
            <p:cNvGrpSpPr/>
            <p:nvPr/>
          </p:nvGrpSpPr>
          <p:grpSpPr bwMode="auto">
            <a:xfrm>
              <a:off x="2208" y="1056"/>
              <a:ext cx="2208" cy="1440"/>
              <a:chOff x="2208" y="1008"/>
              <a:chExt cx="2208" cy="1440"/>
            </a:xfrm>
          </p:grpSpPr>
          <p:grpSp>
            <p:nvGrpSpPr>
              <p:cNvPr id="2069" name="Group 13"/>
              <p:cNvGrpSpPr/>
              <p:nvPr/>
            </p:nvGrpSpPr>
            <p:grpSpPr bwMode="auto">
              <a:xfrm>
                <a:off x="2208" y="1008"/>
                <a:ext cx="2208" cy="1440"/>
                <a:chOff x="2231" y="1008"/>
                <a:chExt cx="2208" cy="1440"/>
              </a:xfrm>
            </p:grpSpPr>
            <p:grpSp>
              <p:nvGrpSpPr>
                <p:cNvPr id="2071" name="Group 14"/>
                <p:cNvGrpSpPr/>
                <p:nvPr/>
              </p:nvGrpSpPr>
              <p:grpSpPr bwMode="auto">
                <a:xfrm>
                  <a:off x="2231" y="1008"/>
                  <a:ext cx="2208" cy="1440"/>
                  <a:chOff x="240" y="1440"/>
                  <a:chExt cx="2943" cy="1934"/>
                </a:xfrm>
              </p:grpSpPr>
              <p:pic>
                <p:nvPicPr>
                  <p:cNvPr id="2073" name="Picture 15" descr="2a"/>
                  <p:cNvPicPr>
                    <a:picLocks noChangeAspect="1" noChangeArrowheads="1"/>
                  </p:cNvPicPr>
                  <p:nvPr/>
                </p:nvPicPr>
                <p:blipFill>
                  <a:blip r:embed="rId4" cstate="print"/>
                  <a:srcRect/>
                  <a:stretch>
                    <a:fillRect/>
                  </a:stretch>
                </p:blipFill>
                <p:spPr bwMode="auto">
                  <a:xfrm>
                    <a:off x="240" y="1440"/>
                    <a:ext cx="2943" cy="1934"/>
                  </a:xfrm>
                  <a:prstGeom prst="rect">
                    <a:avLst/>
                  </a:prstGeom>
                  <a:noFill/>
                  <a:ln w="12700">
                    <a:noFill/>
                    <a:miter lim="800000"/>
                    <a:headEnd/>
                    <a:tailEnd/>
                  </a:ln>
                </p:spPr>
              </p:pic>
              <p:sp>
                <p:nvSpPr>
                  <p:cNvPr id="2074" name="Line 16"/>
                  <p:cNvSpPr>
                    <a:spLocks noChangeShapeType="1"/>
                  </p:cNvSpPr>
                  <p:nvPr/>
                </p:nvSpPr>
                <p:spPr bwMode="auto">
                  <a:xfrm flipV="1">
                    <a:off x="948" y="2765"/>
                    <a:ext cx="1824" cy="96"/>
                  </a:xfrm>
                  <a:prstGeom prst="line">
                    <a:avLst/>
                  </a:prstGeom>
                  <a:noFill/>
                  <a:ln w="12700">
                    <a:noFill/>
                    <a:round/>
                  </a:ln>
                </p:spPr>
                <p:txBody>
                  <a:bodyPr wrap="none" anchor="ctr"/>
                  <a:lstStyle/>
                  <a:p>
                    <a:endParaRPr lang="zh-CN" altLang="en-US"/>
                  </a:p>
                </p:txBody>
              </p:sp>
            </p:grpSp>
            <p:sp>
              <p:nvSpPr>
                <p:cNvPr id="2072" name="Line 17"/>
                <p:cNvSpPr>
                  <a:spLocks noChangeShapeType="1"/>
                </p:cNvSpPr>
                <p:nvPr/>
              </p:nvSpPr>
              <p:spPr bwMode="auto">
                <a:xfrm>
                  <a:off x="3578" y="1248"/>
                  <a:ext cx="0" cy="864"/>
                </a:xfrm>
                <a:prstGeom prst="line">
                  <a:avLst/>
                </a:prstGeom>
                <a:noFill/>
                <a:ln w="12700">
                  <a:noFill/>
                  <a:round/>
                </a:ln>
              </p:spPr>
              <p:txBody>
                <a:bodyPr wrap="none" anchor="ctr"/>
                <a:lstStyle/>
                <a:p>
                  <a:endParaRPr lang="zh-CN" altLang="en-US"/>
                </a:p>
              </p:txBody>
            </p:sp>
          </p:grpSp>
          <p:sp>
            <p:nvSpPr>
              <p:cNvPr id="2070" name="Line 18"/>
              <p:cNvSpPr>
                <a:spLocks noChangeShapeType="1"/>
              </p:cNvSpPr>
              <p:nvPr/>
            </p:nvSpPr>
            <p:spPr bwMode="auto">
              <a:xfrm>
                <a:off x="3563" y="1248"/>
                <a:ext cx="0" cy="864"/>
              </a:xfrm>
              <a:prstGeom prst="line">
                <a:avLst/>
              </a:prstGeom>
              <a:noFill/>
              <a:ln w="9525" cap="rnd">
                <a:solidFill>
                  <a:srgbClr val="FF0000"/>
                </a:solidFill>
                <a:prstDash val="sysDot"/>
                <a:round/>
              </a:ln>
            </p:spPr>
            <p:txBody>
              <a:bodyPr wrap="none" anchor="ctr"/>
              <a:lstStyle/>
              <a:p>
                <a:endParaRPr lang="zh-CN" altLang="en-US"/>
              </a:p>
            </p:txBody>
          </p:sp>
        </p:grpSp>
        <p:pic>
          <p:nvPicPr>
            <p:cNvPr id="2067" name="Picture 19" descr="未定标题9"/>
            <p:cNvPicPr>
              <a:picLocks noChangeAspect="1" noChangeArrowheads="1"/>
            </p:cNvPicPr>
            <p:nvPr/>
          </p:nvPicPr>
          <p:blipFill>
            <a:blip r:embed="rId5" cstate="print"/>
            <a:srcRect/>
            <a:stretch>
              <a:fillRect/>
            </a:stretch>
          </p:blipFill>
          <p:spPr bwMode="auto">
            <a:xfrm>
              <a:off x="280" y="1152"/>
              <a:ext cx="1864" cy="1248"/>
            </a:xfrm>
            <a:prstGeom prst="rect">
              <a:avLst/>
            </a:prstGeom>
            <a:noFill/>
            <a:ln w="9525">
              <a:noFill/>
              <a:miter lim="800000"/>
              <a:headEnd/>
              <a:tailEnd/>
            </a:ln>
          </p:spPr>
        </p:pic>
        <p:pic>
          <p:nvPicPr>
            <p:cNvPr id="2068" name="Picture 20" descr="未定标题10"/>
            <p:cNvPicPr>
              <a:picLocks noChangeAspect="1" noChangeArrowheads="1"/>
            </p:cNvPicPr>
            <p:nvPr/>
          </p:nvPicPr>
          <p:blipFill>
            <a:blip r:embed="rId6" cstate="print"/>
            <a:srcRect/>
            <a:stretch>
              <a:fillRect/>
            </a:stretch>
          </p:blipFill>
          <p:spPr bwMode="auto">
            <a:xfrm>
              <a:off x="328" y="2535"/>
              <a:ext cx="1832" cy="1296"/>
            </a:xfrm>
            <a:prstGeom prst="rect">
              <a:avLst/>
            </a:prstGeom>
            <a:noFill/>
            <a:ln w="9525">
              <a:noFill/>
              <a:miter lim="800000"/>
              <a:headEnd/>
              <a:tailEnd/>
            </a:ln>
          </p:spPr>
        </p:pic>
      </p:grpSp>
      <p:grpSp>
        <p:nvGrpSpPr>
          <p:cNvPr id="7" name="Group 21"/>
          <p:cNvGrpSpPr/>
          <p:nvPr/>
        </p:nvGrpSpPr>
        <p:grpSpPr bwMode="auto">
          <a:xfrm>
            <a:off x="5662613" y="2497138"/>
            <a:ext cx="3065462" cy="931862"/>
            <a:chOff x="3567" y="1525"/>
            <a:chExt cx="1931" cy="587"/>
          </a:xfrm>
        </p:grpSpPr>
        <p:sp>
          <p:nvSpPr>
            <p:cNvPr id="2063" name="Text Box 22"/>
            <p:cNvSpPr txBox="1">
              <a:spLocks noChangeArrowheads="1"/>
            </p:cNvSpPr>
            <p:nvPr/>
          </p:nvSpPr>
          <p:spPr bwMode="auto">
            <a:xfrm>
              <a:off x="4432" y="1525"/>
              <a:ext cx="1066" cy="587"/>
            </a:xfrm>
            <a:prstGeom prst="rect">
              <a:avLst/>
            </a:prstGeom>
            <a:solidFill>
              <a:schemeClr val="bg1"/>
            </a:solidFill>
            <a:ln w="12700">
              <a:solidFill>
                <a:srgbClr val="3366FF"/>
              </a:solidFill>
              <a:miter lim="800000"/>
            </a:ln>
          </p:spPr>
          <p:txBody>
            <a:bodyPr>
              <a:spAutoFit/>
            </a:bodyPr>
            <a:lstStyle/>
            <a:p>
              <a:pPr eaLnBrk="0" hangingPunct="0">
                <a:lnSpc>
                  <a:spcPct val="60000"/>
                </a:lnSpc>
                <a:spcBef>
                  <a:spcPct val="50000"/>
                </a:spcBef>
              </a:pPr>
              <a:r>
                <a:rPr kumimoji="1" lang="en-US" altLang="zh-CN" sz="1400" b="1">
                  <a:solidFill>
                    <a:srgbClr val="FF0000"/>
                  </a:solidFill>
                  <a:latin typeface="Times New Roman" panose="02020603050405020304" pitchFamily="18" charset="0"/>
                  <a:ea typeface="宋体" panose="02010600030101010101" pitchFamily="2" charset="-122"/>
                  <a:sym typeface="Symbol" panose="05050102010706020507" pitchFamily="18" charset="2"/>
                </a:rPr>
                <a:t> </a:t>
              </a:r>
              <a:r>
                <a:rPr kumimoji="1" lang="zh-CN" altLang="en-US" sz="1400" b="1">
                  <a:solidFill>
                    <a:srgbClr val="FF0000"/>
                  </a:solidFill>
                  <a:latin typeface="Times New Roman" panose="02020603050405020304" pitchFamily="18" charset="0"/>
                  <a:ea typeface="宋体" panose="02010600030101010101" pitchFamily="2" charset="-122"/>
                  <a:sym typeface="Symbol" panose="05050102010706020507" pitchFamily="18" charset="2"/>
                </a:rPr>
                <a:t>大的正色散</a:t>
              </a:r>
              <a:endParaRPr kumimoji="1" lang="zh-CN" altLang="en-US" sz="1400" b="1">
                <a:solidFill>
                  <a:srgbClr val="000000"/>
                </a:solidFill>
                <a:latin typeface="Times New Roman" panose="02020603050405020304" pitchFamily="18" charset="0"/>
                <a:ea typeface="宋体" panose="02010600030101010101" pitchFamily="2" charset="-122"/>
                <a:sym typeface="Symbol" panose="05050102010706020507" pitchFamily="18" charset="2"/>
              </a:endParaRPr>
            </a:p>
            <a:p>
              <a:pPr eaLnBrk="0" hangingPunct="0">
                <a:lnSpc>
                  <a:spcPct val="60000"/>
                </a:lnSpc>
                <a:spcBef>
                  <a:spcPct val="50000"/>
                </a:spcBef>
              </a:pPr>
              <a:r>
                <a:rPr kumimoji="1" lang="zh-CN" altLang="en-US" sz="1400" b="1">
                  <a:solidFill>
                    <a:srgbClr val="000000"/>
                  </a:solidFill>
                  <a:latin typeface="Times New Roman" panose="02020603050405020304" pitchFamily="18" charset="0"/>
                  <a:ea typeface="宋体" panose="02010600030101010101" pitchFamily="2" charset="-122"/>
                  <a:sym typeface="Symbol" panose="05050102010706020507" pitchFamily="18" charset="2"/>
                </a:rPr>
                <a:t>  </a:t>
              </a:r>
              <a:r>
                <a:rPr kumimoji="1" lang="zh-CN" altLang="en-US" sz="1400" b="1">
                  <a:solidFill>
                    <a:srgbClr val="0000FF"/>
                  </a:solidFill>
                  <a:latin typeface="Times New Roman" panose="02020603050405020304" pitchFamily="18" charset="0"/>
                  <a:ea typeface="宋体" panose="02010600030101010101" pitchFamily="2" charset="-122"/>
                  <a:sym typeface="Symbol" panose="05050102010706020507" pitchFamily="18" charset="2"/>
                </a:rPr>
                <a:t> </a:t>
              </a:r>
              <a:r>
                <a:rPr kumimoji="1" lang="en-US" altLang="zh-CN" sz="1400" b="1">
                  <a:solidFill>
                    <a:srgbClr val="0000FF"/>
                  </a:solidFill>
                  <a:latin typeface="Times New Roman" panose="02020603050405020304" pitchFamily="18" charset="0"/>
                  <a:ea typeface="宋体" panose="02010600030101010101" pitchFamily="2" charset="-122"/>
                  <a:sym typeface="Symbol" panose="05050102010706020507" pitchFamily="18" charset="2"/>
                </a:rPr>
                <a:t>= 1.4 m</a:t>
              </a:r>
              <a:endParaRPr kumimoji="1" lang="en-US" altLang="zh-CN" sz="1400" b="1">
                <a:solidFill>
                  <a:srgbClr val="0000FF"/>
                </a:solidFill>
                <a:latin typeface="Times New Roman" panose="02020603050405020304" pitchFamily="18" charset="0"/>
                <a:ea typeface="宋体" panose="02010600030101010101" pitchFamily="2" charset="-122"/>
                <a:sym typeface="Symbol" panose="05050102010706020507" pitchFamily="18" charset="2"/>
              </a:endParaRPr>
            </a:p>
            <a:p>
              <a:pPr eaLnBrk="0" hangingPunct="0">
                <a:lnSpc>
                  <a:spcPct val="60000"/>
                </a:lnSpc>
                <a:spcBef>
                  <a:spcPct val="50000"/>
                </a:spcBef>
              </a:pPr>
              <a:r>
                <a:rPr kumimoji="1" lang="en-US" altLang="zh-CN" sz="1400" b="1">
                  <a:solidFill>
                    <a:srgbClr val="0000FF"/>
                  </a:solidFill>
                  <a:latin typeface="Times New Roman" panose="02020603050405020304" pitchFamily="18" charset="0"/>
                  <a:ea typeface="宋体" panose="02010600030101010101" pitchFamily="2" charset="-122"/>
                  <a:sym typeface="Symbol" panose="05050102010706020507" pitchFamily="18" charset="2"/>
                </a:rPr>
                <a:t>  = 0.66</a:t>
              </a:r>
              <a:endParaRPr kumimoji="1" lang="en-US" altLang="zh-CN" sz="1400" b="1">
                <a:solidFill>
                  <a:srgbClr val="0000FF"/>
                </a:solidFill>
                <a:latin typeface="Times New Roman" panose="02020603050405020304" pitchFamily="18" charset="0"/>
                <a:ea typeface="宋体" panose="02010600030101010101" pitchFamily="2" charset="-122"/>
                <a:sym typeface="Symbol" panose="05050102010706020507" pitchFamily="18" charset="2"/>
              </a:endParaRPr>
            </a:p>
            <a:p>
              <a:pPr eaLnBrk="0" hangingPunct="0">
                <a:lnSpc>
                  <a:spcPct val="60000"/>
                </a:lnSpc>
                <a:spcBef>
                  <a:spcPct val="50000"/>
                </a:spcBef>
              </a:pPr>
              <a:r>
                <a:rPr kumimoji="1" lang="en-US" altLang="zh-CN" sz="1400" b="1">
                  <a:solidFill>
                    <a:srgbClr val="0000FF"/>
                  </a:solidFill>
                  <a:latin typeface="Times New Roman" panose="02020603050405020304" pitchFamily="18" charset="0"/>
                  <a:ea typeface="宋体" panose="02010600030101010101" pitchFamily="2" charset="-122"/>
                  <a:sym typeface="Symbol" panose="05050102010706020507" pitchFamily="18" charset="2"/>
                </a:rPr>
                <a:t>  D = 250 ps/nm km</a:t>
              </a:r>
              <a:endParaRPr kumimoji="1" lang="en-US" altLang="zh-CN" sz="1400" b="1">
                <a:solidFill>
                  <a:srgbClr val="000000"/>
                </a:solidFill>
                <a:latin typeface="Times New Roman" panose="02020603050405020304" pitchFamily="18" charset="0"/>
                <a:ea typeface="宋体" panose="02010600030101010101" pitchFamily="2" charset="-122"/>
                <a:sym typeface="Symbol" panose="05050102010706020507" pitchFamily="18" charset="2"/>
              </a:endParaRPr>
            </a:p>
          </p:txBody>
        </p:sp>
        <p:sp>
          <p:nvSpPr>
            <p:cNvPr id="2064" name="Line 23"/>
            <p:cNvSpPr>
              <a:spLocks noChangeShapeType="1"/>
            </p:cNvSpPr>
            <p:nvPr/>
          </p:nvSpPr>
          <p:spPr bwMode="auto">
            <a:xfrm>
              <a:off x="3567" y="1525"/>
              <a:ext cx="864" cy="288"/>
            </a:xfrm>
            <a:prstGeom prst="line">
              <a:avLst/>
            </a:prstGeom>
            <a:noFill/>
            <a:ln w="9525">
              <a:solidFill>
                <a:srgbClr val="3366FF"/>
              </a:solidFill>
              <a:round/>
              <a:headEnd type="oval" w="med" len="med"/>
            </a:ln>
          </p:spPr>
          <p:txBody>
            <a:bodyPr wrap="none" anchor="ctr"/>
            <a:lstStyle/>
            <a:p>
              <a:endParaRPr lang="zh-CN" altLang="en-US"/>
            </a:p>
          </p:txBody>
        </p:sp>
      </p:grpSp>
      <p:grpSp>
        <p:nvGrpSpPr>
          <p:cNvPr id="8" name="Group 24"/>
          <p:cNvGrpSpPr/>
          <p:nvPr/>
        </p:nvGrpSpPr>
        <p:grpSpPr bwMode="auto">
          <a:xfrm>
            <a:off x="5656263" y="3276600"/>
            <a:ext cx="3106737" cy="1295400"/>
            <a:chOff x="3563" y="2016"/>
            <a:chExt cx="1957" cy="816"/>
          </a:xfrm>
        </p:grpSpPr>
        <p:sp>
          <p:nvSpPr>
            <p:cNvPr id="2061" name="Line 25"/>
            <p:cNvSpPr>
              <a:spLocks noChangeShapeType="1"/>
            </p:cNvSpPr>
            <p:nvPr/>
          </p:nvSpPr>
          <p:spPr bwMode="auto">
            <a:xfrm>
              <a:off x="3563" y="2016"/>
              <a:ext cx="912" cy="576"/>
            </a:xfrm>
            <a:prstGeom prst="line">
              <a:avLst/>
            </a:prstGeom>
            <a:noFill/>
            <a:ln w="9525">
              <a:solidFill>
                <a:srgbClr val="3366FF"/>
              </a:solidFill>
              <a:round/>
              <a:headEnd type="oval" w="med" len="med"/>
            </a:ln>
          </p:spPr>
          <p:txBody>
            <a:bodyPr wrap="none" anchor="ctr"/>
            <a:lstStyle/>
            <a:p>
              <a:endParaRPr lang="zh-CN" altLang="en-US"/>
            </a:p>
          </p:txBody>
        </p:sp>
        <p:sp>
          <p:nvSpPr>
            <p:cNvPr id="2062" name="Rectangle 26"/>
            <p:cNvSpPr>
              <a:spLocks noChangeArrowheads="1"/>
            </p:cNvSpPr>
            <p:nvPr/>
          </p:nvSpPr>
          <p:spPr bwMode="auto">
            <a:xfrm>
              <a:off x="4436" y="2245"/>
              <a:ext cx="1084" cy="587"/>
            </a:xfrm>
            <a:prstGeom prst="rect">
              <a:avLst/>
            </a:prstGeom>
            <a:solidFill>
              <a:schemeClr val="bg1"/>
            </a:solidFill>
            <a:ln w="12700">
              <a:solidFill>
                <a:srgbClr val="3366FF"/>
              </a:solidFill>
              <a:miter lim="800000"/>
            </a:ln>
          </p:spPr>
          <p:txBody>
            <a:bodyPr>
              <a:spAutoFit/>
            </a:bodyPr>
            <a:lstStyle/>
            <a:p>
              <a:pPr eaLnBrk="0" hangingPunct="0">
                <a:lnSpc>
                  <a:spcPct val="60000"/>
                </a:lnSpc>
                <a:spcBef>
                  <a:spcPct val="50000"/>
                </a:spcBef>
              </a:pPr>
              <a:r>
                <a:rPr kumimoji="1" lang="en-US" altLang="zh-CN" sz="1400" b="1">
                  <a:solidFill>
                    <a:srgbClr val="FF0000"/>
                  </a:solidFill>
                  <a:latin typeface="Times New Roman" panose="02020603050405020304" pitchFamily="18" charset="0"/>
                  <a:ea typeface="宋体" panose="02010600030101010101" pitchFamily="2" charset="-122"/>
                  <a:sym typeface="Symbol" panose="05050102010706020507" pitchFamily="18" charset="2"/>
                </a:rPr>
                <a:t> </a:t>
              </a:r>
              <a:r>
                <a:rPr kumimoji="1" lang="zh-CN" altLang="en-US" sz="1400" b="1">
                  <a:solidFill>
                    <a:srgbClr val="FF0000"/>
                  </a:solidFill>
                  <a:latin typeface="Times New Roman" panose="02020603050405020304" pitchFamily="18" charset="0"/>
                  <a:ea typeface="宋体" panose="02010600030101010101" pitchFamily="2" charset="-122"/>
                  <a:sym typeface="Symbol" panose="05050102010706020507" pitchFamily="18" charset="2"/>
                </a:rPr>
                <a:t>平坦的零色散 </a:t>
              </a:r>
              <a:endParaRPr kumimoji="1" lang="zh-CN" altLang="en-US" sz="1400" b="1">
                <a:solidFill>
                  <a:srgbClr val="FF0000"/>
                </a:solidFill>
                <a:latin typeface="Times New Roman" panose="02020603050405020304" pitchFamily="18" charset="0"/>
                <a:ea typeface="宋体" panose="02010600030101010101" pitchFamily="2" charset="-122"/>
                <a:sym typeface="Symbol" panose="05050102010706020507" pitchFamily="18" charset="2"/>
              </a:endParaRPr>
            </a:p>
            <a:p>
              <a:pPr eaLnBrk="0" hangingPunct="0">
                <a:lnSpc>
                  <a:spcPct val="60000"/>
                </a:lnSpc>
                <a:spcBef>
                  <a:spcPct val="50000"/>
                </a:spcBef>
              </a:pPr>
              <a:r>
                <a:rPr kumimoji="1" lang="zh-CN" altLang="en-US" sz="1400" b="1">
                  <a:solidFill>
                    <a:srgbClr val="000000"/>
                  </a:solidFill>
                  <a:latin typeface="Times New Roman" panose="02020603050405020304" pitchFamily="18" charset="0"/>
                  <a:ea typeface="宋体" panose="02010600030101010101" pitchFamily="2" charset="-122"/>
                  <a:sym typeface="Symbol" panose="05050102010706020507" pitchFamily="18" charset="2"/>
                </a:rPr>
                <a:t>  </a:t>
              </a:r>
              <a:r>
                <a:rPr kumimoji="1" lang="zh-CN" altLang="en-US" sz="1400" b="1">
                  <a:solidFill>
                    <a:srgbClr val="0000FF"/>
                  </a:solidFill>
                  <a:latin typeface="Times New Roman" panose="02020603050405020304" pitchFamily="18" charset="0"/>
                  <a:ea typeface="宋体" panose="02010600030101010101" pitchFamily="2" charset="-122"/>
                  <a:sym typeface="Symbol" panose="05050102010706020507" pitchFamily="18" charset="2"/>
                </a:rPr>
                <a:t> </a:t>
              </a:r>
              <a:r>
                <a:rPr kumimoji="1" lang="en-US" altLang="zh-CN" sz="1400" b="1">
                  <a:solidFill>
                    <a:srgbClr val="0000FF"/>
                  </a:solidFill>
                  <a:latin typeface="Times New Roman" panose="02020603050405020304" pitchFamily="18" charset="0"/>
                  <a:ea typeface="宋体" panose="02010600030101010101" pitchFamily="2" charset="-122"/>
                  <a:sym typeface="Symbol" panose="05050102010706020507" pitchFamily="18" charset="2"/>
                </a:rPr>
                <a:t>= 2.9 m</a:t>
              </a:r>
              <a:endParaRPr kumimoji="1" lang="en-US" altLang="zh-CN" sz="1400" b="1">
                <a:solidFill>
                  <a:srgbClr val="0000FF"/>
                </a:solidFill>
                <a:latin typeface="Times New Roman" panose="02020603050405020304" pitchFamily="18" charset="0"/>
                <a:ea typeface="宋体" panose="02010600030101010101" pitchFamily="2" charset="-122"/>
                <a:sym typeface="Symbol" panose="05050102010706020507" pitchFamily="18" charset="2"/>
              </a:endParaRPr>
            </a:p>
            <a:p>
              <a:pPr eaLnBrk="0" hangingPunct="0">
                <a:lnSpc>
                  <a:spcPct val="60000"/>
                </a:lnSpc>
                <a:spcBef>
                  <a:spcPct val="50000"/>
                </a:spcBef>
              </a:pPr>
              <a:r>
                <a:rPr kumimoji="1" lang="en-US" altLang="zh-CN" sz="1400" b="1">
                  <a:solidFill>
                    <a:srgbClr val="0000FF"/>
                  </a:solidFill>
                  <a:latin typeface="Times New Roman" panose="02020603050405020304" pitchFamily="18" charset="0"/>
                  <a:ea typeface="宋体" panose="02010600030101010101" pitchFamily="2" charset="-122"/>
                  <a:sym typeface="Symbol" panose="05050102010706020507" pitchFamily="18" charset="2"/>
                </a:rPr>
                <a:t>  = 0.52</a:t>
              </a:r>
              <a:endParaRPr kumimoji="1" lang="en-US" altLang="zh-CN" sz="1400" b="1">
                <a:solidFill>
                  <a:srgbClr val="0000FF"/>
                </a:solidFill>
                <a:latin typeface="Times New Roman" panose="02020603050405020304" pitchFamily="18" charset="0"/>
                <a:ea typeface="宋体" panose="02010600030101010101" pitchFamily="2" charset="-122"/>
                <a:sym typeface="Symbol" panose="05050102010706020507" pitchFamily="18" charset="2"/>
              </a:endParaRPr>
            </a:p>
            <a:p>
              <a:pPr eaLnBrk="0" hangingPunct="0">
                <a:lnSpc>
                  <a:spcPct val="60000"/>
                </a:lnSpc>
                <a:spcBef>
                  <a:spcPct val="50000"/>
                </a:spcBef>
              </a:pPr>
              <a:r>
                <a:rPr kumimoji="1" lang="en-US" altLang="zh-CN" sz="1400" b="1">
                  <a:solidFill>
                    <a:srgbClr val="0000FF"/>
                  </a:solidFill>
                  <a:latin typeface="Times New Roman" panose="02020603050405020304" pitchFamily="18" charset="0"/>
                  <a:ea typeface="宋体" panose="02010600030101010101" pitchFamily="2" charset="-122"/>
                  <a:sym typeface="Symbol" panose="05050102010706020507" pitchFamily="18" charset="2"/>
                </a:rPr>
                <a:t>  D = 0 ps/nm km</a:t>
              </a:r>
              <a:endParaRPr kumimoji="1" lang="en-US" altLang="zh-CN" sz="1400" b="1">
                <a:solidFill>
                  <a:srgbClr val="0000FF"/>
                </a:solidFill>
                <a:latin typeface="Times New Roman" panose="02020603050405020304" pitchFamily="18" charset="0"/>
                <a:ea typeface="宋体" panose="02010600030101010101" pitchFamily="2" charset="-122"/>
                <a:sym typeface="Symbol" panose="05050102010706020507" pitchFamily="18" charset="2"/>
              </a:endParaRPr>
            </a:p>
          </p:txBody>
        </p:sp>
      </p:grpSp>
      <p:grpSp>
        <p:nvGrpSpPr>
          <p:cNvPr id="9" name="Group 27"/>
          <p:cNvGrpSpPr/>
          <p:nvPr/>
        </p:nvGrpSpPr>
        <p:grpSpPr bwMode="auto">
          <a:xfrm>
            <a:off x="5451475" y="4783138"/>
            <a:ext cx="3257550" cy="931862"/>
            <a:chOff x="3434" y="2965"/>
            <a:chExt cx="2052" cy="587"/>
          </a:xfrm>
        </p:grpSpPr>
        <p:sp>
          <p:nvSpPr>
            <p:cNvPr id="2059" name="Line 28"/>
            <p:cNvSpPr>
              <a:spLocks noChangeShapeType="1"/>
            </p:cNvSpPr>
            <p:nvPr/>
          </p:nvSpPr>
          <p:spPr bwMode="auto">
            <a:xfrm>
              <a:off x="3434" y="3216"/>
              <a:ext cx="960" cy="48"/>
            </a:xfrm>
            <a:prstGeom prst="line">
              <a:avLst/>
            </a:prstGeom>
            <a:noFill/>
            <a:ln w="9525">
              <a:solidFill>
                <a:srgbClr val="3366FF"/>
              </a:solidFill>
              <a:round/>
              <a:headEnd type="oval" w="med" len="med"/>
            </a:ln>
          </p:spPr>
          <p:txBody>
            <a:bodyPr wrap="none" anchor="ctr"/>
            <a:lstStyle/>
            <a:p>
              <a:endParaRPr lang="zh-CN" altLang="en-US"/>
            </a:p>
          </p:txBody>
        </p:sp>
        <p:sp>
          <p:nvSpPr>
            <p:cNvPr id="2060" name="Rectangle 29"/>
            <p:cNvSpPr>
              <a:spLocks noChangeArrowheads="1"/>
            </p:cNvSpPr>
            <p:nvPr/>
          </p:nvSpPr>
          <p:spPr bwMode="auto">
            <a:xfrm>
              <a:off x="4394" y="2965"/>
              <a:ext cx="1092" cy="587"/>
            </a:xfrm>
            <a:prstGeom prst="rect">
              <a:avLst/>
            </a:prstGeom>
            <a:solidFill>
              <a:schemeClr val="bg1"/>
            </a:solidFill>
            <a:ln w="12700">
              <a:solidFill>
                <a:srgbClr val="3366FF"/>
              </a:solidFill>
              <a:miter lim="800000"/>
            </a:ln>
          </p:spPr>
          <p:txBody>
            <a:bodyPr wrap="none">
              <a:spAutoFit/>
            </a:bodyPr>
            <a:lstStyle/>
            <a:p>
              <a:pPr eaLnBrk="0" hangingPunct="0">
                <a:lnSpc>
                  <a:spcPct val="60000"/>
                </a:lnSpc>
                <a:spcBef>
                  <a:spcPct val="50000"/>
                </a:spcBef>
              </a:pPr>
              <a:r>
                <a:rPr kumimoji="1" lang="en-US" altLang="zh-CN" sz="1400" b="1">
                  <a:solidFill>
                    <a:srgbClr val="FF0000"/>
                  </a:solidFill>
                  <a:latin typeface="Times New Roman" panose="02020603050405020304" pitchFamily="18" charset="0"/>
                  <a:ea typeface="宋体" panose="02010600030101010101" pitchFamily="2" charset="-122"/>
                  <a:sym typeface="Symbol" panose="05050102010706020507" pitchFamily="18" charset="2"/>
                </a:rPr>
                <a:t> </a:t>
              </a:r>
              <a:r>
                <a:rPr kumimoji="1" lang="zh-CN" altLang="en-US" sz="1400" b="1">
                  <a:solidFill>
                    <a:srgbClr val="FF0000"/>
                  </a:solidFill>
                  <a:latin typeface="Times New Roman" panose="02020603050405020304" pitchFamily="18" charset="0"/>
                  <a:ea typeface="宋体" panose="02010600030101010101" pitchFamily="2" charset="-122"/>
                  <a:sym typeface="Symbol" panose="05050102010706020507" pitchFamily="18" charset="2"/>
                </a:rPr>
                <a:t>大的平坦负色散 </a:t>
              </a:r>
              <a:endParaRPr kumimoji="1" lang="zh-CN" altLang="en-US" sz="1400" b="1">
                <a:solidFill>
                  <a:srgbClr val="FF0000"/>
                </a:solidFill>
                <a:latin typeface="Times New Roman" panose="02020603050405020304" pitchFamily="18" charset="0"/>
                <a:ea typeface="宋体" panose="02010600030101010101" pitchFamily="2" charset="-122"/>
                <a:sym typeface="Symbol" panose="05050102010706020507" pitchFamily="18" charset="2"/>
              </a:endParaRPr>
            </a:p>
            <a:p>
              <a:pPr eaLnBrk="0" hangingPunct="0">
                <a:lnSpc>
                  <a:spcPct val="60000"/>
                </a:lnSpc>
                <a:spcBef>
                  <a:spcPct val="50000"/>
                </a:spcBef>
              </a:pPr>
              <a:r>
                <a:rPr kumimoji="1" lang="zh-CN" altLang="en-US" sz="1400" b="1">
                  <a:solidFill>
                    <a:srgbClr val="000000"/>
                  </a:solidFill>
                  <a:latin typeface="Times New Roman" panose="02020603050405020304" pitchFamily="18" charset="0"/>
                  <a:ea typeface="宋体" panose="02010600030101010101" pitchFamily="2" charset="-122"/>
                  <a:sym typeface="Symbol" panose="05050102010706020507" pitchFamily="18" charset="2"/>
                </a:rPr>
                <a:t>  </a:t>
              </a:r>
              <a:r>
                <a:rPr kumimoji="1" lang="zh-CN" altLang="en-US" sz="1400" b="1">
                  <a:solidFill>
                    <a:srgbClr val="0000FF"/>
                  </a:solidFill>
                  <a:latin typeface="Times New Roman" panose="02020603050405020304" pitchFamily="18" charset="0"/>
                  <a:ea typeface="宋体" panose="02010600030101010101" pitchFamily="2" charset="-122"/>
                  <a:sym typeface="Symbol" panose="05050102010706020507" pitchFamily="18" charset="2"/>
                </a:rPr>
                <a:t> </a:t>
              </a:r>
              <a:r>
                <a:rPr kumimoji="1" lang="en-US" altLang="zh-CN" sz="1400" b="1">
                  <a:solidFill>
                    <a:srgbClr val="0000FF"/>
                  </a:solidFill>
                  <a:latin typeface="Times New Roman" panose="02020603050405020304" pitchFamily="18" charset="0"/>
                  <a:ea typeface="宋体" panose="02010600030101010101" pitchFamily="2" charset="-122"/>
                  <a:sym typeface="Symbol" panose="05050102010706020507" pitchFamily="18" charset="2"/>
                </a:rPr>
                <a:t>= 3.2 m</a:t>
              </a:r>
              <a:endParaRPr kumimoji="1" lang="en-US" altLang="zh-CN" sz="1400" b="1">
                <a:solidFill>
                  <a:srgbClr val="0000FF"/>
                </a:solidFill>
                <a:latin typeface="Times New Roman" panose="02020603050405020304" pitchFamily="18" charset="0"/>
                <a:ea typeface="宋体" panose="02010600030101010101" pitchFamily="2" charset="-122"/>
                <a:sym typeface="Symbol" panose="05050102010706020507" pitchFamily="18" charset="2"/>
              </a:endParaRPr>
            </a:p>
            <a:p>
              <a:pPr eaLnBrk="0" hangingPunct="0">
                <a:lnSpc>
                  <a:spcPct val="60000"/>
                </a:lnSpc>
                <a:spcBef>
                  <a:spcPct val="50000"/>
                </a:spcBef>
              </a:pPr>
              <a:r>
                <a:rPr kumimoji="1" lang="en-US" altLang="zh-CN" sz="1400" b="1">
                  <a:solidFill>
                    <a:srgbClr val="0000FF"/>
                  </a:solidFill>
                  <a:latin typeface="Times New Roman" panose="02020603050405020304" pitchFamily="18" charset="0"/>
                  <a:ea typeface="宋体" panose="02010600030101010101" pitchFamily="2" charset="-122"/>
                  <a:sym typeface="Symbol" panose="05050102010706020507" pitchFamily="18" charset="2"/>
                </a:rPr>
                <a:t>  = 047</a:t>
              </a:r>
              <a:endParaRPr kumimoji="1" lang="en-US" altLang="zh-CN" sz="1400" b="1">
                <a:solidFill>
                  <a:srgbClr val="0000FF"/>
                </a:solidFill>
                <a:latin typeface="Times New Roman" panose="02020603050405020304" pitchFamily="18" charset="0"/>
                <a:ea typeface="宋体" panose="02010600030101010101" pitchFamily="2" charset="-122"/>
                <a:sym typeface="Symbol" panose="05050102010706020507" pitchFamily="18" charset="2"/>
              </a:endParaRPr>
            </a:p>
            <a:p>
              <a:pPr eaLnBrk="0" hangingPunct="0">
                <a:lnSpc>
                  <a:spcPct val="60000"/>
                </a:lnSpc>
                <a:spcBef>
                  <a:spcPct val="50000"/>
                </a:spcBef>
              </a:pPr>
              <a:r>
                <a:rPr kumimoji="1" lang="en-US" altLang="zh-CN" sz="1400" b="1">
                  <a:solidFill>
                    <a:srgbClr val="0000FF"/>
                  </a:solidFill>
                  <a:latin typeface="Times New Roman" panose="02020603050405020304" pitchFamily="18" charset="0"/>
                  <a:ea typeface="宋体" panose="02010600030101010101" pitchFamily="2" charset="-122"/>
                  <a:sym typeface="Symbol" panose="05050102010706020507" pitchFamily="18" charset="2"/>
                </a:rPr>
                <a:t>  D = -100 ps/nm/km</a:t>
              </a:r>
              <a:endParaRPr kumimoji="1" lang="en-US" altLang="zh-CN" sz="1400" b="1">
                <a:solidFill>
                  <a:srgbClr val="0000FF"/>
                </a:solidFill>
                <a:latin typeface="Times New Roman" panose="02020603050405020304" pitchFamily="18" charset="0"/>
                <a:ea typeface="宋体" panose="02010600030101010101" pitchFamily="2" charset="-122"/>
                <a:sym typeface="Symbol" panose="05050102010706020507" pitchFamily="18" charset="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subTnLst>
                                    <p:audio>
                                      <p:cMediaNode>
                                        <p:cTn display="0" masterRel="sameClick">
                                          <p:stCondLst>
                                            <p:cond evt="begin" delay="0">
                                              <p:tn val="5"/>
                                            </p:cond>
                                          </p:stCondLst>
                                          <p:endCondLst>
                                            <p:cond evt="onStopAudio" delay="0">
                                              <p:tgtEl>
                                                <p:sldTgt/>
                                              </p:tgtEl>
                                            </p:cond>
                                          </p:endCondLst>
                                        </p:cTn>
                                        <p:tgtEl>
                                          <p:sndTgt r:embed="rId7" name="carbrake.wav"/>
                                        </p:tgtEl>
                                      </p:cMediaNode>
                                    </p:audio>
                                  </p:subTnLst>
                                </p:cTn>
                              </p:par>
                            </p:childTnLst>
                          </p:cTn>
                        </p:par>
                      </p:childTnLst>
                    </p:cTn>
                  </p:par>
                  <p:par>
                    <p:cTn id="7" fill="hold">
                      <p:stCondLst>
                        <p:cond delay="indefinite"/>
                      </p:stCondLst>
                      <p:childTnLst>
                        <p:par>
                          <p:cTn id="8" fill="hold">
                            <p:stCondLst>
                              <p:cond delay="0"/>
                            </p:stCondLst>
                            <p:childTnLst>
                              <p:par>
                                <p:cTn id="9" presetID="2" presetClass="entr" presetSubtype="2"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1+#ppt_w/2"/>
                                          </p:val>
                                        </p:tav>
                                        <p:tav tm="100000">
                                          <p:val>
                                            <p:strVal val="#ppt_x"/>
                                          </p:val>
                                        </p:tav>
                                      </p:tavLst>
                                    </p:anim>
                                    <p:anim calcmode="lin" valueType="num">
                                      <p:cBhvr additive="base">
                                        <p:cTn id="12" dur="500" fill="hold"/>
                                        <p:tgtEl>
                                          <p:spTgt spid="7"/>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
                                            </p:cond>
                                          </p:stCondLst>
                                          <p:endCondLst>
                                            <p:cond evt="onStopAudio" delay="0">
                                              <p:tgtEl>
                                                <p:sldTgt/>
                                              </p:tgtEl>
                                            </p:cond>
                                          </p:endCondLst>
                                        </p:cTn>
                                        <p:tgtEl>
                                          <p:sndTgt r:embed="rId7" name="carbrake.wav"/>
                                        </p:tgtEl>
                                      </p:cMediaNode>
                                    </p:audio>
                                  </p:subTnLst>
                                </p:cTn>
                              </p:par>
                            </p:childTnLst>
                          </p:cTn>
                        </p:par>
                      </p:childTnLst>
                    </p:cTn>
                  </p:par>
                  <p:par>
                    <p:cTn id="13" fill="hold">
                      <p:stCondLst>
                        <p:cond delay="indefinite"/>
                      </p:stCondLst>
                      <p:childTnLst>
                        <p:par>
                          <p:cTn id="14" fill="hold">
                            <p:stCondLst>
                              <p:cond delay="0"/>
                            </p:stCondLst>
                            <p:childTnLst>
                              <p:par>
                                <p:cTn id="15" presetID="2" presetClass="entr" presetSubtype="2"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1+#ppt_w/2"/>
                                          </p:val>
                                        </p:tav>
                                        <p:tav tm="100000">
                                          <p:val>
                                            <p:strVal val="#ppt_x"/>
                                          </p:val>
                                        </p:tav>
                                      </p:tavLst>
                                    </p:anim>
                                    <p:anim calcmode="lin" valueType="num">
                                      <p:cBhvr additive="base">
                                        <p:cTn id="18" dur="500" fill="hold"/>
                                        <p:tgtEl>
                                          <p:spTgt spid="8"/>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5"/>
                                            </p:cond>
                                          </p:stCondLst>
                                          <p:endCondLst>
                                            <p:cond evt="onStopAudio" delay="0">
                                              <p:tgtEl>
                                                <p:sldTgt/>
                                              </p:tgtEl>
                                            </p:cond>
                                          </p:endCondLst>
                                        </p:cTn>
                                        <p:tgtEl>
                                          <p:sndTgt r:embed="rId7" name="carbrake.wav"/>
                                        </p:tgtEl>
                                      </p:cMediaNode>
                                    </p:audio>
                                  </p:subTnLst>
                                </p:cTn>
                              </p:par>
                            </p:childTnLst>
                          </p:cTn>
                        </p:par>
                      </p:childTnLst>
                    </p:cTn>
                  </p:par>
                  <p:par>
                    <p:cTn id="19" fill="hold">
                      <p:stCondLst>
                        <p:cond delay="indefinite"/>
                      </p:stCondLst>
                      <p:childTnLst>
                        <p:par>
                          <p:cTn id="20" fill="hold">
                            <p:stCondLst>
                              <p:cond delay="0"/>
                            </p:stCondLst>
                            <p:childTnLst>
                              <p:par>
                                <p:cTn id="21" presetID="2" presetClass="entr" presetSubtype="2"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additive="base">
                                        <p:cTn id="23" dur="500" fill="hold"/>
                                        <p:tgtEl>
                                          <p:spTgt spid="9"/>
                                        </p:tgtEl>
                                        <p:attrNameLst>
                                          <p:attrName>ppt_x</p:attrName>
                                        </p:attrNameLst>
                                      </p:cBhvr>
                                      <p:tavLst>
                                        <p:tav tm="0">
                                          <p:val>
                                            <p:strVal val="1+#ppt_w/2"/>
                                          </p:val>
                                        </p:tav>
                                        <p:tav tm="100000">
                                          <p:val>
                                            <p:strVal val="#ppt_x"/>
                                          </p:val>
                                        </p:tav>
                                      </p:tavLst>
                                    </p:anim>
                                    <p:anim calcmode="lin" valueType="num">
                                      <p:cBhvr additive="base">
                                        <p:cTn id="24" dur="500" fill="hold"/>
                                        <p:tgtEl>
                                          <p:spTgt spid="9"/>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7" name="carbrake.wav"/>
                                        </p:tgtEl>
                                      </p:cMediaNode>
                                    </p:audio>
                                  </p:sub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68612"/>
                                        </p:tgtEl>
                                        <p:attrNameLst>
                                          <p:attrName>style.visibility</p:attrName>
                                        </p:attrNameLst>
                                      </p:cBhvr>
                                      <p:to>
                                        <p:strVal val="visible"/>
                                      </p:to>
                                    </p:set>
                                    <p:anim calcmode="lin" valueType="num">
                                      <p:cBhvr additive="base">
                                        <p:cTn id="29" dur="500" fill="hold"/>
                                        <p:tgtEl>
                                          <p:spTgt spid="68612"/>
                                        </p:tgtEl>
                                        <p:attrNameLst>
                                          <p:attrName>ppt_x</p:attrName>
                                        </p:attrNameLst>
                                      </p:cBhvr>
                                      <p:tavLst>
                                        <p:tav tm="0">
                                          <p:val>
                                            <p:strVal val="#ppt_x"/>
                                          </p:val>
                                        </p:tav>
                                        <p:tav tm="100000">
                                          <p:val>
                                            <p:strVal val="#ppt_x"/>
                                          </p:val>
                                        </p:tav>
                                      </p:tavLst>
                                    </p:anim>
                                    <p:anim calcmode="lin" valueType="num">
                                      <p:cBhvr additive="base">
                                        <p:cTn id="30" dur="500" fill="hold"/>
                                        <p:tgtEl>
                                          <p:spTgt spid="68612"/>
                                        </p:tgtEl>
                                        <p:attrNameLst>
                                          <p:attrName>ppt_y</p:attrName>
                                        </p:attrNameLst>
                                      </p:cBhvr>
                                      <p:tavLst>
                                        <p:tav tm="0">
                                          <p:val>
                                            <p:strVal val="1+#ppt_h/2"/>
                                          </p:val>
                                        </p:tav>
                                        <p:tav tm="100000">
                                          <p:val>
                                            <p:strVal val="#ppt_y"/>
                                          </p:val>
                                        </p:tav>
                                      </p:tavLst>
                                    </p:anim>
                                  </p:childTnLst>
                                  <p:subTnLst>
                                    <p:audio>
                                      <p:cMediaNode>
                                        <p:cTn display="0" masterRel="sameClick">
                                          <p:stCondLst>
                                            <p:cond evt="begin" delay="0">
                                              <p:tn val="27"/>
                                            </p:cond>
                                          </p:stCondLst>
                                          <p:endCondLst>
                                            <p:cond evt="onStopAudio" delay="0">
                                              <p:tgtEl>
                                                <p:sldTgt/>
                                              </p:tgtEl>
                                            </p:cond>
                                          </p:endCondLst>
                                        </p:cTn>
                                        <p:tgtEl>
                                          <p:sndTgt r:embed="rId7" name="carbrake.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612" grpId="0" animBg="1" autoUpdateAnimBg="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ChangeArrowheads="1"/>
          </p:cNvSpPr>
          <p:nvPr/>
        </p:nvSpPr>
        <p:spPr bwMode="auto">
          <a:xfrm>
            <a:off x="0" y="931863"/>
            <a:ext cx="9142413" cy="133350"/>
          </a:xfrm>
          <a:prstGeom prst="rect">
            <a:avLst/>
          </a:prstGeom>
          <a:gradFill rotWithShape="0">
            <a:gsLst>
              <a:gs pos="0">
                <a:srgbClr val="47B247"/>
              </a:gs>
              <a:gs pos="50000">
                <a:srgbClr val="66FF66"/>
              </a:gs>
              <a:gs pos="100000">
                <a:srgbClr val="47B247"/>
              </a:gs>
            </a:gsLst>
            <a:lin ang="0" scaled="1"/>
          </a:gradFill>
          <a:ln w="9525">
            <a:noFill/>
            <a:miter lim="800000"/>
          </a:ln>
        </p:spPr>
        <p:txBody>
          <a:bodyPr wrap="none" anchor="ctr"/>
          <a:lstStyle/>
          <a:p>
            <a:endParaRPr lang="zh-CN" altLang="en-US" sz="3200">
              <a:solidFill>
                <a:srgbClr val="000000"/>
              </a:solidFill>
              <a:ea typeface="宋体" panose="02010600030101010101" pitchFamily="2" charset="-122"/>
            </a:endParaRPr>
          </a:p>
        </p:txBody>
      </p:sp>
      <p:sp>
        <p:nvSpPr>
          <p:cNvPr id="64515" name="Text Box 3"/>
          <p:cNvSpPr txBox="1">
            <a:spLocks noChangeArrowheads="1"/>
          </p:cNvSpPr>
          <p:nvPr/>
        </p:nvSpPr>
        <p:spPr bwMode="auto">
          <a:xfrm>
            <a:off x="3581400" y="1157288"/>
            <a:ext cx="2667000" cy="579437"/>
          </a:xfrm>
          <a:prstGeom prst="rect">
            <a:avLst/>
          </a:prstGeom>
          <a:noFill/>
          <a:ln w="9525">
            <a:noFill/>
            <a:miter lim="800000"/>
          </a:ln>
        </p:spPr>
        <p:txBody>
          <a:bodyPr>
            <a:spAutoFit/>
          </a:bodyPr>
          <a:lstStyle/>
          <a:p>
            <a:pPr eaLnBrk="0" hangingPunct="0"/>
            <a:r>
              <a:rPr kumimoji="1" lang="en-US" altLang="zh-CN" sz="3200" b="1">
                <a:solidFill>
                  <a:srgbClr val="FF3300"/>
                </a:solidFill>
                <a:latin typeface="宋体" panose="02010600030101010101" pitchFamily="2" charset="-122"/>
                <a:ea typeface="宋体" panose="02010600030101010101" pitchFamily="2" charset="-122"/>
              </a:rPr>
              <a:t>4.</a:t>
            </a:r>
            <a:r>
              <a:rPr kumimoji="1" lang="zh-CN" altLang="en-US" sz="3200" b="1">
                <a:solidFill>
                  <a:srgbClr val="FF3300"/>
                </a:solidFill>
                <a:latin typeface="宋体" panose="02010600030101010101" pitchFamily="2" charset="-122"/>
                <a:ea typeface="宋体" panose="02010600030101010101" pitchFamily="2" charset="-122"/>
              </a:rPr>
              <a:t>场致折变</a:t>
            </a:r>
            <a:endParaRPr kumimoji="1" lang="zh-CN" altLang="en-US" sz="3200" b="1">
              <a:solidFill>
                <a:srgbClr val="FF3300"/>
              </a:solidFill>
              <a:latin typeface="宋体" panose="02010600030101010101" pitchFamily="2" charset="-122"/>
              <a:ea typeface="宋体" panose="02010600030101010101" pitchFamily="2" charset="-122"/>
            </a:endParaRPr>
          </a:p>
        </p:txBody>
      </p:sp>
      <p:pic>
        <p:nvPicPr>
          <p:cNvPr id="69636" name="Picture 4" descr="1b"/>
          <p:cNvPicPr>
            <a:picLocks noChangeAspect="1" noChangeArrowheads="1"/>
          </p:cNvPicPr>
          <p:nvPr/>
        </p:nvPicPr>
        <p:blipFill>
          <a:blip r:embed="rId1" cstate="print"/>
          <a:srcRect/>
          <a:stretch>
            <a:fillRect/>
          </a:stretch>
        </p:blipFill>
        <p:spPr bwMode="auto">
          <a:xfrm>
            <a:off x="2374900" y="2336800"/>
            <a:ext cx="6127750" cy="2768600"/>
          </a:xfrm>
          <a:prstGeom prst="rect">
            <a:avLst/>
          </a:prstGeom>
          <a:noFill/>
          <a:ln w="9525">
            <a:noFill/>
            <a:miter lim="800000"/>
            <a:headEnd/>
            <a:tailEnd/>
          </a:ln>
        </p:spPr>
      </p:pic>
      <p:grpSp>
        <p:nvGrpSpPr>
          <p:cNvPr id="2" name="Group 5"/>
          <p:cNvGrpSpPr/>
          <p:nvPr/>
        </p:nvGrpSpPr>
        <p:grpSpPr bwMode="auto">
          <a:xfrm>
            <a:off x="609600" y="1889125"/>
            <a:ext cx="3962400" cy="3211513"/>
            <a:chOff x="384" y="1190"/>
            <a:chExt cx="2496" cy="2023"/>
          </a:xfrm>
        </p:grpSpPr>
        <p:pic>
          <p:nvPicPr>
            <p:cNvPr id="64525" name="Picture 6" descr="1a"/>
            <p:cNvPicPr>
              <a:picLocks noChangeAspect="1" noChangeArrowheads="1"/>
            </p:cNvPicPr>
            <p:nvPr/>
          </p:nvPicPr>
          <p:blipFill>
            <a:blip r:embed="rId2" cstate="print"/>
            <a:srcRect/>
            <a:stretch>
              <a:fillRect/>
            </a:stretch>
          </p:blipFill>
          <p:spPr bwMode="auto">
            <a:xfrm>
              <a:off x="384" y="1485"/>
              <a:ext cx="1516" cy="1728"/>
            </a:xfrm>
            <a:prstGeom prst="rect">
              <a:avLst/>
            </a:prstGeom>
            <a:noFill/>
            <a:ln w="9525">
              <a:noFill/>
              <a:miter lim="800000"/>
              <a:headEnd/>
              <a:tailEnd/>
            </a:ln>
          </p:spPr>
        </p:pic>
        <p:sp>
          <p:nvSpPr>
            <p:cNvPr id="64526" name="Text Box 7"/>
            <p:cNvSpPr txBox="1">
              <a:spLocks noChangeArrowheads="1"/>
            </p:cNvSpPr>
            <p:nvPr/>
          </p:nvSpPr>
          <p:spPr bwMode="auto">
            <a:xfrm>
              <a:off x="384" y="1190"/>
              <a:ext cx="2496" cy="250"/>
            </a:xfrm>
            <a:prstGeom prst="rect">
              <a:avLst/>
            </a:prstGeom>
            <a:noFill/>
            <a:ln w="9525">
              <a:noFill/>
              <a:miter lim="800000"/>
            </a:ln>
          </p:spPr>
          <p:txBody>
            <a:bodyPr>
              <a:spAutoFit/>
            </a:bodyPr>
            <a:lstStyle/>
            <a:p>
              <a:pPr>
                <a:spcBef>
                  <a:spcPct val="50000"/>
                </a:spcBef>
              </a:pPr>
              <a:r>
                <a:rPr kumimoji="1" lang="zh-CN" altLang="en-US" sz="2000" b="1">
                  <a:solidFill>
                    <a:srgbClr val="333399"/>
                  </a:solidFill>
                  <a:latin typeface="Times New Roman" panose="02020603050405020304" pitchFamily="18" charset="0"/>
                  <a:ea typeface="宋体" panose="02010600030101010101" pitchFamily="2" charset="-122"/>
                </a:rPr>
                <a:t>实例：可调光纤光栅（热光效应</a:t>
              </a:r>
              <a:r>
                <a:rPr kumimoji="1" lang="en-US" altLang="zh-CN" sz="2000" b="1">
                  <a:solidFill>
                    <a:srgbClr val="333399"/>
                  </a:solidFill>
                  <a:latin typeface="Times New Roman" panose="02020603050405020304" pitchFamily="18" charset="0"/>
                  <a:ea typeface="宋体" panose="02010600030101010101" pitchFamily="2" charset="-122"/>
                </a:rPr>
                <a:t>〕</a:t>
              </a:r>
              <a:endParaRPr kumimoji="1" lang="en-US" altLang="zh-CN" sz="2000" b="1">
                <a:solidFill>
                  <a:srgbClr val="333399"/>
                </a:solidFill>
                <a:latin typeface="Times New Roman" panose="02020603050405020304" pitchFamily="18" charset="0"/>
                <a:ea typeface="宋体" panose="02010600030101010101" pitchFamily="2" charset="-122"/>
              </a:endParaRPr>
            </a:p>
          </p:txBody>
        </p:sp>
      </p:grpSp>
      <p:grpSp>
        <p:nvGrpSpPr>
          <p:cNvPr id="3" name="Group 8"/>
          <p:cNvGrpSpPr/>
          <p:nvPr/>
        </p:nvGrpSpPr>
        <p:grpSpPr bwMode="auto">
          <a:xfrm>
            <a:off x="990600" y="5257800"/>
            <a:ext cx="7315200" cy="990600"/>
            <a:chOff x="624" y="3312"/>
            <a:chExt cx="4608" cy="624"/>
          </a:xfrm>
        </p:grpSpPr>
        <p:sp>
          <p:nvSpPr>
            <p:cNvPr id="64520" name="Text Box 9"/>
            <p:cNvSpPr txBox="1">
              <a:spLocks noChangeArrowheads="1"/>
            </p:cNvSpPr>
            <p:nvPr/>
          </p:nvSpPr>
          <p:spPr bwMode="auto">
            <a:xfrm>
              <a:off x="624" y="3312"/>
              <a:ext cx="1200" cy="288"/>
            </a:xfrm>
            <a:prstGeom prst="rect">
              <a:avLst/>
            </a:prstGeom>
            <a:noFill/>
            <a:ln w="9525">
              <a:noFill/>
              <a:miter lim="800000"/>
            </a:ln>
          </p:spPr>
          <p:txBody>
            <a:bodyPr>
              <a:spAutoFit/>
            </a:bodyPr>
            <a:lstStyle/>
            <a:p>
              <a:pPr>
                <a:spcBef>
                  <a:spcPct val="50000"/>
                </a:spcBef>
              </a:pPr>
              <a:r>
                <a:rPr kumimoji="1" lang="zh-CN" altLang="en-US" sz="2400" b="1">
                  <a:solidFill>
                    <a:srgbClr val="333399"/>
                  </a:solidFill>
                  <a:latin typeface="Times New Roman" panose="02020603050405020304" pitchFamily="18" charset="0"/>
                  <a:ea typeface="宋体" panose="02010600030101010101" pitchFamily="2" charset="-122"/>
                </a:rPr>
                <a:t>电光效应 ？</a:t>
              </a:r>
              <a:endParaRPr kumimoji="1" lang="zh-CN" altLang="en-US" sz="2400" b="1">
                <a:solidFill>
                  <a:srgbClr val="333399"/>
                </a:solidFill>
                <a:latin typeface="Times New Roman" panose="02020603050405020304" pitchFamily="18" charset="0"/>
                <a:ea typeface="宋体" panose="02010600030101010101" pitchFamily="2" charset="-122"/>
              </a:endParaRPr>
            </a:p>
          </p:txBody>
        </p:sp>
        <p:sp>
          <p:nvSpPr>
            <p:cNvPr id="64521" name="Text Box 10"/>
            <p:cNvSpPr txBox="1">
              <a:spLocks noChangeArrowheads="1"/>
            </p:cNvSpPr>
            <p:nvPr/>
          </p:nvSpPr>
          <p:spPr bwMode="auto">
            <a:xfrm>
              <a:off x="1728" y="3312"/>
              <a:ext cx="1200" cy="288"/>
            </a:xfrm>
            <a:prstGeom prst="rect">
              <a:avLst/>
            </a:prstGeom>
            <a:noFill/>
            <a:ln w="9525">
              <a:noFill/>
              <a:miter lim="800000"/>
            </a:ln>
          </p:spPr>
          <p:txBody>
            <a:bodyPr>
              <a:spAutoFit/>
            </a:bodyPr>
            <a:lstStyle/>
            <a:p>
              <a:pPr>
                <a:spcBef>
                  <a:spcPct val="50000"/>
                </a:spcBef>
              </a:pPr>
              <a:r>
                <a:rPr kumimoji="1" lang="zh-CN" altLang="en-US" sz="2400" b="1">
                  <a:solidFill>
                    <a:srgbClr val="333399"/>
                  </a:solidFill>
                  <a:latin typeface="Times New Roman" panose="02020603050405020304" pitchFamily="18" charset="0"/>
                  <a:ea typeface="宋体" panose="02010600030101010101" pitchFamily="2" charset="-122"/>
                </a:rPr>
                <a:t>声光效应 ？</a:t>
              </a:r>
              <a:endParaRPr kumimoji="1" lang="zh-CN" altLang="en-US" sz="2400" b="1">
                <a:solidFill>
                  <a:srgbClr val="333399"/>
                </a:solidFill>
                <a:latin typeface="Times New Roman" panose="02020603050405020304" pitchFamily="18" charset="0"/>
                <a:ea typeface="宋体" panose="02010600030101010101" pitchFamily="2" charset="-122"/>
              </a:endParaRPr>
            </a:p>
          </p:txBody>
        </p:sp>
        <p:sp>
          <p:nvSpPr>
            <p:cNvPr id="64522" name="Text Box 11"/>
            <p:cNvSpPr txBox="1">
              <a:spLocks noChangeArrowheads="1"/>
            </p:cNvSpPr>
            <p:nvPr/>
          </p:nvSpPr>
          <p:spPr bwMode="auto">
            <a:xfrm>
              <a:off x="2832" y="3312"/>
              <a:ext cx="1200" cy="288"/>
            </a:xfrm>
            <a:prstGeom prst="rect">
              <a:avLst/>
            </a:prstGeom>
            <a:noFill/>
            <a:ln w="9525">
              <a:noFill/>
              <a:miter lim="800000"/>
            </a:ln>
          </p:spPr>
          <p:txBody>
            <a:bodyPr>
              <a:spAutoFit/>
            </a:bodyPr>
            <a:lstStyle/>
            <a:p>
              <a:pPr>
                <a:spcBef>
                  <a:spcPct val="50000"/>
                </a:spcBef>
              </a:pPr>
              <a:r>
                <a:rPr kumimoji="1" lang="zh-CN" altLang="en-US" sz="2400" b="1">
                  <a:solidFill>
                    <a:srgbClr val="333399"/>
                  </a:solidFill>
                  <a:latin typeface="Times New Roman" panose="02020603050405020304" pitchFamily="18" charset="0"/>
                  <a:ea typeface="宋体" panose="02010600030101010101" pitchFamily="2" charset="-122"/>
                </a:rPr>
                <a:t>磁光效应 ？</a:t>
              </a:r>
              <a:endParaRPr kumimoji="1" lang="zh-CN" altLang="en-US" sz="2400" b="1">
                <a:solidFill>
                  <a:srgbClr val="333399"/>
                </a:solidFill>
                <a:latin typeface="Times New Roman" panose="02020603050405020304" pitchFamily="18" charset="0"/>
                <a:ea typeface="宋体" panose="02010600030101010101" pitchFamily="2" charset="-122"/>
              </a:endParaRPr>
            </a:p>
          </p:txBody>
        </p:sp>
        <p:sp>
          <p:nvSpPr>
            <p:cNvPr id="64523" name="Text Box 12"/>
            <p:cNvSpPr txBox="1">
              <a:spLocks noChangeArrowheads="1"/>
            </p:cNvSpPr>
            <p:nvPr/>
          </p:nvSpPr>
          <p:spPr bwMode="auto">
            <a:xfrm>
              <a:off x="3888" y="3312"/>
              <a:ext cx="1344" cy="288"/>
            </a:xfrm>
            <a:prstGeom prst="rect">
              <a:avLst/>
            </a:prstGeom>
            <a:noFill/>
            <a:ln w="9525">
              <a:noFill/>
              <a:miter lim="800000"/>
            </a:ln>
          </p:spPr>
          <p:txBody>
            <a:bodyPr>
              <a:spAutoFit/>
            </a:bodyPr>
            <a:lstStyle/>
            <a:p>
              <a:pPr>
                <a:spcBef>
                  <a:spcPct val="50000"/>
                </a:spcBef>
              </a:pPr>
              <a:r>
                <a:rPr kumimoji="1" lang="zh-CN" altLang="en-US" sz="2400" b="1">
                  <a:solidFill>
                    <a:srgbClr val="333399"/>
                  </a:solidFill>
                  <a:latin typeface="Times New Roman" panose="02020603050405020304" pitchFamily="18" charset="0"/>
                  <a:ea typeface="宋体" panose="02010600030101010101" pitchFamily="2" charset="-122"/>
                </a:rPr>
                <a:t>光折变效应 ？</a:t>
              </a:r>
              <a:endParaRPr kumimoji="1" lang="zh-CN" altLang="en-US" sz="2400" b="1">
                <a:solidFill>
                  <a:srgbClr val="333399"/>
                </a:solidFill>
                <a:latin typeface="Times New Roman" panose="02020603050405020304" pitchFamily="18" charset="0"/>
                <a:ea typeface="宋体" panose="02010600030101010101" pitchFamily="2" charset="-122"/>
              </a:endParaRPr>
            </a:p>
          </p:txBody>
        </p:sp>
        <p:sp>
          <p:nvSpPr>
            <p:cNvPr id="64524" name="Text Box 13"/>
            <p:cNvSpPr txBox="1">
              <a:spLocks noChangeArrowheads="1"/>
            </p:cNvSpPr>
            <p:nvPr/>
          </p:nvSpPr>
          <p:spPr bwMode="auto">
            <a:xfrm>
              <a:off x="1728" y="3678"/>
              <a:ext cx="2160" cy="258"/>
            </a:xfrm>
            <a:prstGeom prst="rect">
              <a:avLst/>
            </a:prstGeom>
            <a:noFill/>
            <a:ln w="25400">
              <a:solidFill>
                <a:srgbClr val="0000FF"/>
              </a:solidFill>
              <a:miter lim="800000"/>
            </a:ln>
          </p:spPr>
          <p:txBody>
            <a:bodyPr>
              <a:spAutoFit/>
            </a:bodyPr>
            <a:lstStyle/>
            <a:p>
              <a:pPr algn="ctr" eaLnBrk="0" hangingPunct="0">
                <a:lnSpc>
                  <a:spcPct val="80000"/>
                </a:lnSpc>
                <a:spcBef>
                  <a:spcPct val="50000"/>
                </a:spcBef>
              </a:pPr>
              <a:r>
                <a:rPr kumimoji="1" lang="zh-CN" altLang="en-US" sz="2400" b="1">
                  <a:solidFill>
                    <a:srgbClr val="0000FF"/>
                  </a:solidFill>
                  <a:latin typeface="Times New Roman" panose="02020603050405020304" pitchFamily="18" charset="0"/>
                  <a:ea typeface="宋体" panose="02010600030101010101" pitchFamily="2" charset="-122"/>
                </a:rPr>
                <a:t>应用：动态光控制器件</a:t>
              </a:r>
              <a:endParaRPr kumimoji="1" lang="zh-CN" altLang="en-US" sz="2400" b="1">
                <a:solidFill>
                  <a:srgbClr val="0000FF"/>
                </a:solidFill>
                <a:latin typeface="Times New Roman" panose="02020603050405020304" pitchFamily="18" charset="0"/>
                <a:ea typeface="宋体" panose="02010600030101010101" pitchFamily="2" charset="-122"/>
              </a:endParaRPr>
            </a:p>
          </p:txBody>
        </p:sp>
      </p:grpSp>
      <p:sp>
        <p:nvSpPr>
          <p:cNvPr id="69647" name="Text Box 15"/>
          <p:cNvSpPr txBox="1">
            <a:spLocks noChangeArrowheads="1"/>
          </p:cNvSpPr>
          <p:nvPr/>
        </p:nvSpPr>
        <p:spPr bwMode="auto">
          <a:xfrm>
            <a:off x="3048000" y="76200"/>
            <a:ext cx="3657600" cy="823913"/>
          </a:xfrm>
          <a:prstGeom prst="rect">
            <a:avLst/>
          </a:prstGeom>
          <a:noFill/>
          <a:ln w="9525">
            <a:noFill/>
            <a:miter lim="800000"/>
          </a:ln>
          <a:effectLst/>
        </p:spPr>
        <p:txBody>
          <a:bodyPr>
            <a:spAutoFit/>
          </a:bodyPr>
          <a:lstStyle/>
          <a:p>
            <a:pPr eaLnBrk="0" hangingPunct="0">
              <a:spcBef>
                <a:spcPct val="50000"/>
              </a:spcBef>
              <a:defRPr/>
            </a:pPr>
            <a:r>
              <a:rPr kumimoji="1" lang="en-US" altLang="zh-CN" sz="4800" b="1">
                <a:solidFill>
                  <a:srgbClr val="3333FF"/>
                </a:solidFill>
                <a:effectLst>
                  <a:outerShdw blurRad="38100" dist="38100" dir="2700000" algn="tl">
                    <a:srgbClr val="000000"/>
                  </a:outerShdw>
                </a:effectLst>
                <a:latin typeface="宋体" panose="02010600030101010101" pitchFamily="2" charset="-122"/>
                <a:ea typeface="宋体" panose="02010600030101010101" pitchFamily="2" charset="-122"/>
              </a:rPr>
              <a:t> </a:t>
            </a:r>
            <a:r>
              <a:rPr kumimoji="1" lang="en-US" altLang="zh-CN" sz="4800" b="1">
                <a:solidFill>
                  <a:srgbClr val="0000FF"/>
                </a:solidFill>
                <a:effectLst>
                  <a:outerShdw blurRad="38100" dist="38100" dir="2700000" algn="tl">
                    <a:srgbClr val="000000"/>
                  </a:outerShdw>
                </a:effectLst>
                <a:latin typeface="Times New Roman" panose="02020603050405020304" pitchFamily="18" charset="0"/>
                <a:ea typeface="宋体" panose="02010600030101010101" pitchFamily="2" charset="-122"/>
              </a:rPr>
              <a:t>PCF </a:t>
            </a:r>
            <a:r>
              <a:rPr kumimoji="1" lang="zh-CN" altLang="en-US" sz="4800" b="1">
                <a:solidFill>
                  <a:srgbClr val="0000FF"/>
                </a:solidFill>
                <a:effectLst>
                  <a:outerShdw blurRad="38100" dist="38100" dir="2700000" algn="tl">
                    <a:srgbClr val="000000"/>
                  </a:outerShdw>
                </a:effectLst>
                <a:latin typeface="Times New Roman" panose="02020603050405020304" pitchFamily="18" charset="0"/>
                <a:ea typeface="宋体" panose="02010600030101010101" pitchFamily="2" charset="-122"/>
              </a:rPr>
              <a:t>特性</a:t>
            </a:r>
            <a:endParaRPr kumimoji="1" lang="zh-CN" altLang="en-US" sz="4800" b="1">
              <a:solidFill>
                <a:srgbClr val="0000FF"/>
              </a:solidFill>
              <a:effectLst>
                <a:outerShdw blurRad="38100" dist="38100" dir="2700000" algn="tl">
                  <a:srgbClr val="000000"/>
                </a:outerShdw>
              </a:effectLst>
              <a:latin typeface="Times New Roman" panose="02020603050405020304" pitchFamily="18"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subTnLst>
                                    <p:audio>
                                      <p:cMediaNode>
                                        <p:cTn display="0" masterRel="sameClick">
                                          <p:stCondLst>
                                            <p:cond evt="begin" delay="0">
                                              <p:tn val="5"/>
                                            </p:cond>
                                          </p:stCondLst>
                                          <p:endCondLst>
                                            <p:cond evt="onStopAudio" delay="0">
                                              <p:tgtEl>
                                                <p:sldTgt/>
                                              </p:tgtEl>
                                            </p:cond>
                                          </p:endCondLst>
                                        </p:cTn>
                                        <p:tgtEl>
                                          <p:sndTgt r:embed="rId3" name="carbrake.wav"/>
                                        </p:tgtEl>
                                      </p:cMediaNode>
                                    </p:audio>
                                  </p:subTnLst>
                                </p:cTn>
                              </p:par>
                            </p:childTnLst>
                          </p:cTn>
                        </p:par>
                      </p:childTnLst>
                    </p:cTn>
                  </p:par>
                  <p:par>
                    <p:cTn id="7" fill="hold">
                      <p:stCondLst>
                        <p:cond delay="indefinite"/>
                      </p:stCondLst>
                      <p:childTnLst>
                        <p:par>
                          <p:cTn id="8" fill="hold">
                            <p:stCondLst>
                              <p:cond delay="0"/>
                            </p:stCondLst>
                            <p:childTnLst>
                              <p:par>
                                <p:cTn id="9" presetID="2" presetClass="entr" presetSubtype="2" fill="hold" nodeType="clickEffect">
                                  <p:stCondLst>
                                    <p:cond delay="0"/>
                                  </p:stCondLst>
                                  <p:childTnLst>
                                    <p:set>
                                      <p:cBhvr>
                                        <p:cTn id="10" dur="1" fill="hold">
                                          <p:stCondLst>
                                            <p:cond delay="0"/>
                                          </p:stCondLst>
                                        </p:cTn>
                                        <p:tgtEl>
                                          <p:spTgt spid="69636"/>
                                        </p:tgtEl>
                                        <p:attrNameLst>
                                          <p:attrName>style.visibility</p:attrName>
                                        </p:attrNameLst>
                                      </p:cBhvr>
                                      <p:to>
                                        <p:strVal val="visible"/>
                                      </p:to>
                                    </p:set>
                                    <p:anim calcmode="lin" valueType="num">
                                      <p:cBhvr additive="base">
                                        <p:cTn id="11" dur="500" fill="hold"/>
                                        <p:tgtEl>
                                          <p:spTgt spid="69636"/>
                                        </p:tgtEl>
                                        <p:attrNameLst>
                                          <p:attrName>ppt_x</p:attrName>
                                        </p:attrNameLst>
                                      </p:cBhvr>
                                      <p:tavLst>
                                        <p:tav tm="0">
                                          <p:val>
                                            <p:strVal val="1+#ppt_w/2"/>
                                          </p:val>
                                        </p:tav>
                                        <p:tav tm="100000">
                                          <p:val>
                                            <p:strVal val="#ppt_x"/>
                                          </p:val>
                                        </p:tav>
                                      </p:tavLst>
                                    </p:anim>
                                    <p:anim calcmode="lin" valueType="num">
                                      <p:cBhvr additive="base">
                                        <p:cTn id="12" dur="500" fill="hold"/>
                                        <p:tgtEl>
                                          <p:spTgt spid="69636"/>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
                                            </p:cond>
                                          </p:stCondLst>
                                          <p:endCondLst>
                                            <p:cond evt="onStopAudio" delay="0">
                                              <p:tgtEl>
                                                <p:sldTgt/>
                                              </p:tgtEl>
                                            </p:cond>
                                          </p:endCondLst>
                                        </p:cTn>
                                        <p:tgtEl>
                                          <p:sndTgt r:embed="rId3" name="carbrake.wav"/>
                                        </p:tgtEl>
                                      </p:cMediaNode>
                                    </p:audio>
                                  </p:sub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additive="base">
                                        <p:cTn id="17" dur="500" fill="hold"/>
                                        <p:tgtEl>
                                          <p:spTgt spid="3"/>
                                        </p:tgtEl>
                                        <p:attrNameLst>
                                          <p:attrName>ppt_x</p:attrName>
                                        </p:attrNameLst>
                                      </p:cBhvr>
                                      <p:tavLst>
                                        <p:tav tm="0">
                                          <p:val>
                                            <p:strVal val="#ppt_x"/>
                                          </p:val>
                                        </p:tav>
                                        <p:tav tm="100000">
                                          <p:val>
                                            <p:strVal val="#ppt_x"/>
                                          </p:val>
                                        </p:tav>
                                      </p:tavLst>
                                    </p:anim>
                                    <p:anim calcmode="lin" valueType="num">
                                      <p:cBhvr additive="base">
                                        <p:cTn id="18" dur="500" fill="hold"/>
                                        <p:tgtEl>
                                          <p:spTgt spid="3"/>
                                        </p:tgtEl>
                                        <p:attrNameLst>
                                          <p:attrName>ppt_y</p:attrName>
                                        </p:attrNameLst>
                                      </p:cBhvr>
                                      <p:tavLst>
                                        <p:tav tm="0">
                                          <p:val>
                                            <p:strVal val="1+#ppt_h/2"/>
                                          </p:val>
                                        </p:tav>
                                        <p:tav tm="100000">
                                          <p:val>
                                            <p:strVal val="#ppt_y"/>
                                          </p:val>
                                        </p:tav>
                                      </p:tavLst>
                                    </p:anim>
                                  </p:childTnLst>
                                  <p:subTnLst>
                                    <p:audio>
                                      <p:cMediaNode>
                                        <p:cTn display="0" masterRel="sameClick">
                                          <p:stCondLst>
                                            <p:cond evt="begin" delay="0">
                                              <p:tn val="15"/>
                                            </p:cond>
                                          </p:stCondLst>
                                          <p:endCondLst>
                                            <p:cond evt="onStopAudio" delay="0">
                                              <p:tgtEl>
                                                <p:sldTgt/>
                                              </p:tgtEl>
                                            </p:cond>
                                          </p:endCondLst>
                                        </p:cTn>
                                        <p:tgtEl>
                                          <p:sndTgt r:embed="rId3" name="carbrake.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bwMode="auto">
          <a:xfrm>
            <a:off x="4781550" y="1752600"/>
            <a:ext cx="3549650" cy="3886200"/>
            <a:chOff x="3012" y="1104"/>
            <a:chExt cx="2236" cy="2448"/>
          </a:xfrm>
        </p:grpSpPr>
        <p:pic>
          <p:nvPicPr>
            <p:cNvPr id="3081" name="Picture 3" descr="4b"/>
            <p:cNvPicPr>
              <a:picLocks noChangeAspect="1" noChangeArrowheads="1"/>
            </p:cNvPicPr>
            <p:nvPr/>
          </p:nvPicPr>
          <p:blipFill>
            <a:blip r:embed="rId1" cstate="print"/>
            <a:srcRect/>
            <a:stretch>
              <a:fillRect/>
            </a:stretch>
          </p:blipFill>
          <p:spPr bwMode="auto">
            <a:xfrm>
              <a:off x="3050" y="1104"/>
              <a:ext cx="2134" cy="1318"/>
            </a:xfrm>
            <a:prstGeom prst="rect">
              <a:avLst/>
            </a:prstGeom>
            <a:noFill/>
            <a:ln w="9525">
              <a:noFill/>
              <a:miter lim="800000"/>
              <a:headEnd/>
              <a:tailEnd/>
            </a:ln>
          </p:spPr>
        </p:pic>
        <p:grpSp>
          <p:nvGrpSpPr>
            <p:cNvPr id="3082" name="Group 4"/>
            <p:cNvGrpSpPr/>
            <p:nvPr/>
          </p:nvGrpSpPr>
          <p:grpSpPr bwMode="auto">
            <a:xfrm>
              <a:off x="3012" y="2448"/>
              <a:ext cx="2236" cy="1104"/>
              <a:chOff x="3012" y="2448"/>
              <a:chExt cx="2236" cy="1104"/>
            </a:xfrm>
          </p:grpSpPr>
          <p:pic>
            <p:nvPicPr>
              <p:cNvPr id="3083" name="Picture 5" descr="4c"/>
              <p:cNvPicPr>
                <a:picLocks noChangeAspect="1" noChangeArrowheads="1"/>
              </p:cNvPicPr>
              <p:nvPr/>
            </p:nvPicPr>
            <p:blipFill>
              <a:blip r:embed="rId2" cstate="print"/>
              <a:srcRect/>
              <a:stretch>
                <a:fillRect/>
              </a:stretch>
            </p:blipFill>
            <p:spPr bwMode="auto">
              <a:xfrm>
                <a:off x="3012" y="2448"/>
                <a:ext cx="2236" cy="1104"/>
              </a:xfrm>
              <a:prstGeom prst="rect">
                <a:avLst/>
              </a:prstGeom>
              <a:noFill/>
              <a:ln w="9525">
                <a:noFill/>
                <a:miter lim="800000"/>
                <a:headEnd/>
                <a:tailEnd/>
              </a:ln>
            </p:spPr>
          </p:pic>
          <p:graphicFrame>
            <p:nvGraphicFramePr>
              <p:cNvPr id="3074" name="Object 2"/>
              <p:cNvGraphicFramePr>
                <a:graphicFrameLocks noChangeAspect="1"/>
              </p:cNvGraphicFramePr>
              <p:nvPr/>
            </p:nvGraphicFramePr>
            <p:xfrm>
              <a:off x="4733" y="3210"/>
              <a:ext cx="363" cy="188"/>
            </p:xfrm>
            <a:graphic>
              <a:graphicData uri="http://schemas.openxmlformats.org/presentationml/2006/ole">
                <mc:AlternateContent xmlns:mc="http://schemas.openxmlformats.org/markup-compatibility/2006">
                  <mc:Choice xmlns:v="urn:schemas-microsoft-com:vml" Requires="v">
                    <p:oleObj spid="_x0000_s4097" name="Photo Editor 照片" r:id="rId3" imgW="542925" imgH="409575" progId="">
                      <p:embed/>
                    </p:oleObj>
                  </mc:Choice>
                  <mc:Fallback>
                    <p:oleObj name="Photo Editor 照片" r:id="rId3" imgW="542925" imgH="409575" progId="">
                      <p:embed/>
                      <p:pic>
                        <p:nvPicPr>
                          <p:cNvPr id="0" name="Object 2"/>
                          <p:cNvPicPr>
                            <a:picLocks noChangeAspect="1"/>
                          </p:cNvPicPr>
                          <p:nvPr/>
                        </p:nvPicPr>
                        <p:blipFill>
                          <a:blip r:embed="rId4"/>
                          <a:stretch>
                            <a:fillRect/>
                          </a:stretch>
                        </p:blipFill>
                        <p:spPr>
                          <a:xfrm>
                            <a:off x="4733" y="3210"/>
                            <a:ext cx="363" cy="188"/>
                          </a:xfrm>
                          <a:prstGeom prst="rect">
                            <a:avLst/>
                          </a:prstGeom>
                          <a:noFill/>
                          <a:ln w="9525">
                            <a:noFill/>
                          </a:ln>
                        </p:spPr>
                      </p:pic>
                    </p:oleObj>
                  </mc:Fallback>
                </mc:AlternateContent>
              </a:graphicData>
            </a:graphic>
          </p:graphicFrame>
        </p:grpSp>
      </p:grpSp>
      <p:sp>
        <p:nvSpPr>
          <p:cNvPr id="3076" name="Rectangle 7"/>
          <p:cNvSpPr>
            <a:spLocks noChangeArrowheads="1"/>
          </p:cNvSpPr>
          <p:nvPr/>
        </p:nvSpPr>
        <p:spPr bwMode="auto">
          <a:xfrm>
            <a:off x="0" y="933450"/>
            <a:ext cx="9142413" cy="133350"/>
          </a:xfrm>
          <a:prstGeom prst="rect">
            <a:avLst/>
          </a:prstGeom>
          <a:gradFill rotWithShape="0">
            <a:gsLst>
              <a:gs pos="0">
                <a:srgbClr val="47B247"/>
              </a:gs>
              <a:gs pos="50000">
                <a:srgbClr val="66FF66"/>
              </a:gs>
              <a:gs pos="100000">
                <a:srgbClr val="47B247"/>
              </a:gs>
            </a:gsLst>
            <a:lin ang="0" scaled="1"/>
          </a:gradFill>
          <a:ln w="9525">
            <a:noFill/>
            <a:miter lim="800000"/>
          </a:ln>
        </p:spPr>
        <p:txBody>
          <a:bodyPr wrap="none" anchor="ctr"/>
          <a:lstStyle/>
          <a:p>
            <a:endParaRPr lang="zh-CN" altLang="en-US" sz="3200">
              <a:solidFill>
                <a:srgbClr val="000000"/>
              </a:solidFill>
              <a:ea typeface="宋体" panose="02010600030101010101" pitchFamily="2" charset="-122"/>
            </a:endParaRPr>
          </a:p>
        </p:txBody>
      </p:sp>
      <p:sp>
        <p:nvSpPr>
          <p:cNvPr id="3077" name="Text Box 8"/>
          <p:cNvSpPr txBox="1">
            <a:spLocks noChangeArrowheads="1"/>
          </p:cNvSpPr>
          <p:nvPr/>
        </p:nvSpPr>
        <p:spPr bwMode="auto">
          <a:xfrm>
            <a:off x="2514600" y="1157288"/>
            <a:ext cx="4191000" cy="579437"/>
          </a:xfrm>
          <a:prstGeom prst="rect">
            <a:avLst/>
          </a:prstGeom>
          <a:noFill/>
          <a:ln w="9525">
            <a:noFill/>
            <a:miter lim="800000"/>
          </a:ln>
        </p:spPr>
        <p:txBody>
          <a:bodyPr>
            <a:spAutoFit/>
          </a:bodyPr>
          <a:lstStyle/>
          <a:p>
            <a:pPr algn="ctr" eaLnBrk="0" hangingPunct="0">
              <a:spcBef>
                <a:spcPct val="50000"/>
              </a:spcBef>
            </a:pPr>
            <a:r>
              <a:rPr kumimoji="1" lang="en-US" altLang="zh-CN" sz="3200" b="1">
                <a:solidFill>
                  <a:srgbClr val="FF3300"/>
                </a:solidFill>
                <a:latin typeface="Times New Roman" panose="02020603050405020304" pitchFamily="18" charset="0"/>
                <a:ea typeface="宋体" panose="02010600030101010101" pitchFamily="2" charset="-122"/>
              </a:rPr>
              <a:t>5. </a:t>
            </a:r>
            <a:r>
              <a:rPr kumimoji="1" lang="zh-CN" altLang="en-US" sz="3200" b="1">
                <a:solidFill>
                  <a:srgbClr val="FF3300"/>
                </a:solidFill>
                <a:latin typeface="Times New Roman" panose="02020603050405020304" pitchFamily="18" charset="0"/>
                <a:ea typeface="宋体" panose="02010600030101010101" pitchFamily="2" charset="-122"/>
              </a:rPr>
              <a:t>单纤多芯传输 </a:t>
            </a:r>
            <a:r>
              <a:rPr kumimoji="1" lang="en-US" altLang="zh-CN" sz="3200" b="1">
                <a:solidFill>
                  <a:srgbClr val="FF3300"/>
                </a:solidFill>
                <a:latin typeface="Times New Roman" panose="02020603050405020304" pitchFamily="18" charset="0"/>
                <a:ea typeface="宋体" panose="02010600030101010101" pitchFamily="2" charset="-122"/>
              </a:rPr>
              <a:t>/ </a:t>
            </a:r>
            <a:r>
              <a:rPr kumimoji="1" lang="zh-CN" altLang="en-US" sz="3200" b="1">
                <a:solidFill>
                  <a:srgbClr val="FF3300"/>
                </a:solidFill>
                <a:latin typeface="Times New Roman" panose="02020603050405020304" pitchFamily="18" charset="0"/>
                <a:ea typeface="宋体" panose="02010600030101010101" pitchFamily="2" charset="-122"/>
              </a:rPr>
              <a:t>耦合</a:t>
            </a:r>
            <a:endParaRPr kumimoji="1" lang="zh-CN" altLang="en-US" sz="3200" b="1">
              <a:solidFill>
                <a:srgbClr val="FF3300"/>
              </a:solidFill>
              <a:latin typeface="Times New Roman" panose="02020603050405020304" pitchFamily="18" charset="0"/>
              <a:ea typeface="宋体" panose="02010600030101010101" pitchFamily="2" charset="-122"/>
            </a:endParaRPr>
          </a:p>
        </p:txBody>
      </p:sp>
      <p:pic>
        <p:nvPicPr>
          <p:cNvPr id="3078" name="Picture 9" descr="4a"/>
          <p:cNvPicPr>
            <a:picLocks noChangeAspect="1" noChangeArrowheads="1"/>
          </p:cNvPicPr>
          <p:nvPr/>
        </p:nvPicPr>
        <p:blipFill>
          <a:blip r:embed="rId5" cstate="print"/>
          <a:srcRect/>
          <a:stretch>
            <a:fillRect/>
          </a:stretch>
        </p:blipFill>
        <p:spPr bwMode="auto">
          <a:xfrm>
            <a:off x="838200" y="1828800"/>
            <a:ext cx="3514725" cy="3581400"/>
          </a:xfrm>
          <a:prstGeom prst="rect">
            <a:avLst/>
          </a:prstGeom>
          <a:noFill/>
          <a:ln w="9525">
            <a:noFill/>
            <a:miter lim="800000"/>
            <a:headEnd/>
            <a:tailEnd/>
          </a:ln>
        </p:spPr>
      </p:pic>
      <p:sp>
        <p:nvSpPr>
          <p:cNvPr id="70666" name="Text Box 10"/>
          <p:cNvSpPr txBox="1">
            <a:spLocks noChangeArrowheads="1"/>
          </p:cNvSpPr>
          <p:nvPr/>
        </p:nvSpPr>
        <p:spPr bwMode="auto">
          <a:xfrm>
            <a:off x="1219200" y="5867400"/>
            <a:ext cx="6705600" cy="409575"/>
          </a:xfrm>
          <a:prstGeom prst="rect">
            <a:avLst/>
          </a:prstGeom>
          <a:noFill/>
          <a:ln w="25400">
            <a:solidFill>
              <a:srgbClr val="0000FF"/>
            </a:solidFill>
            <a:miter lim="800000"/>
          </a:ln>
        </p:spPr>
        <p:txBody>
          <a:bodyPr>
            <a:spAutoFit/>
          </a:bodyPr>
          <a:lstStyle/>
          <a:p>
            <a:pPr eaLnBrk="0" hangingPunct="0">
              <a:lnSpc>
                <a:spcPct val="80000"/>
              </a:lnSpc>
              <a:spcBef>
                <a:spcPct val="50000"/>
              </a:spcBef>
            </a:pPr>
            <a:r>
              <a:rPr kumimoji="1" lang="zh-CN" altLang="en-US" sz="2400" b="1">
                <a:solidFill>
                  <a:srgbClr val="0000FF"/>
                </a:solidFill>
                <a:latin typeface="Times New Roman" panose="02020603050405020304" pitchFamily="18" charset="0"/>
                <a:ea typeface="宋体" panose="02010600030101010101" pitchFamily="2" charset="-122"/>
              </a:rPr>
              <a:t>应用：多信道光传输 </a:t>
            </a:r>
            <a:r>
              <a:rPr kumimoji="1" lang="en-US" altLang="zh-CN" sz="2400" b="1">
                <a:solidFill>
                  <a:srgbClr val="0000FF"/>
                </a:solidFill>
                <a:latin typeface="Times New Roman" panose="02020603050405020304" pitchFamily="18" charset="0"/>
                <a:ea typeface="宋体" panose="02010600030101010101" pitchFamily="2" charset="-122"/>
              </a:rPr>
              <a:t>/</a:t>
            </a:r>
            <a:r>
              <a:rPr kumimoji="1" lang="zh-CN" altLang="en-US" sz="2400" b="1">
                <a:solidFill>
                  <a:srgbClr val="0000FF"/>
                </a:solidFill>
                <a:latin typeface="Times New Roman" panose="02020603050405020304" pitchFamily="18" charset="0"/>
                <a:ea typeface="宋体" panose="02010600030101010101" pitchFamily="2" charset="-122"/>
              </a:rPr>
              <a:t>光纤传感</a:t>
            </a:r>
            <a:r>
              <a:rPr kumimoji="1" lang="en-US" altLang="zh-CN" sz="2400" b="1">
                <a:solidFill>
                  <a:srgbClr val="0000FF"/>
                </a:solidFill>
                <a:latin typeface="Times New Roman" panose="02020603050405020304" pitchFamily="18" charset="0"/>
                <a:ea typeface="宋体" panose="02010600030101010101" pitchFamily="2" charset="-122"/>
              </a:rPr>
              <a:t>, </a:t>
            </a:r>
            <a:r>
              <a:rPr kumimoji="1" lang="zh-CN" altLang="en-US" sz="2400" b="1">
                <a:solidFill>
                  <a:srgbClr val="0000FF"/>
                </a:solidFill>
                <a:latin typeface="Times New Roman" panose="02020603050405020304" pitchFamily="18" charset="0"/>
                <a:ea typeface="宋体" panose="02010600030101010101" pitchFamily="2" charset="-122"/>
              </a:rPr>
              <a:t>光控光耦合器件</a:t>
            </a:r>
            <a:endParaRPr kumimoji="1" lang="zh-CN" altLang="en-US" sz="2400" b="1">
              <a:solidFill>
                <a:srgbClr val="0000FF"/>
              </a:solidFill>
              <a:latin typeface="Times New Roman" panose="02020603050405020304" pitchFamily="18" charset="0"/>
              <a:ea typeface="宋体" panose="02010600030101010101" pitchFamily="2" charset="-122"/>
            </a:endParaRPr>
          </a:p>
        </p:txBody>
      </p:sp>
      <p:sp>
        <p:nvSpPr>
          <p:cNvPr id="70668" name="Text Box 12"/>
          <p:cNvSpPr txBox="1">
            <a:spLocks noChangeArrowheads="1"/>
          </p:cNvSpPr>
          <p:nvPr/>
        </p:nvSpPr>
        <p:spPr bwMode="auto">
          <a:xfrm>
            <a:off x="3048000" y="76200"/>
            <a:ext cx="3657600" cy="823913"/>
          </a:xfrm>
          <a:prstGeom prst="rect">
            <a:avLst/>
          </a:prstGeom>
          <a:noFill/>
          <a:ln w="9525">
            <a:noFill/>
            <a:miter lim="800000"/>
          </a:ln>
          <a:effectLst/>
        </p:spPr>
        <p:txBody>
          <a:bodyPr>
            <a:spAutoFit/>
          </a:bodyPr>
          <a:lstStyle/>
          <a:p>
            <a:pPr eaLnBrk="0" hangingPunct="0">
              <a:spcBef>
                <a:spcPct val="50000"/>
              </a:spcBef>
              <a:defRPr/>
            </a:pPr>
            <a:r>
              <a:rPr kumimoji="1" lang="en-US" altLang="zh-CN" sz="4800" b="1">
                <a:solidFill>
                  <a:srgbClr val="3333FF"/>
                </a:solidFill>
                <a:effectLst>
                  <a:outerShdw blurRad="38100" dist="38100" dir="2700000" algn="tl">
                    <a:srgbClr val="000000"/>
                  </a:outerShdw>
                </a:effectLst>
                <a:latin typeface="宋体" panose="02010600030101010101" pitchFamily="2" charset="-122"/>
                <a:ea typeface="宋体" panose="02010600030101010101" pitchFamily="2" charset="-122"/>
              </a:rPr>
              <a:t> </a:t>
            </a:r>
            <a:r>
              <a:rPr kumimoji="1" lang="en-US" altLang="zh-CN" sz="4800" b="1">
                <a:solidFill>
                  <a:srgbClr val="0000FF"/>
                </a:solidFill>
                <a:effectLst>
                  <a:outerShdw blurRad="38100" dist="38100" dir="2700000" algn="tl">
                    <a:srgbClr val="000000"/>
                  </a:outerShdw>
                </a:effectLst>
                <a:latin typeface="Times New Roman" panose="02020603050405020304" pitchFamily="18" charset="0"/>
                <a:ea typeface="宋体" panose="02010600030101010101" pitchFamily="2" charset="-122"/>
              </a:rPr>
              <a:t>PCF </a:t>
            </a:r>
            <a:r>
              <a:rPr kumimoji="1" lang="zh-CN" altLang="en-US" sz="4800" b="1">
                <a:solidFill>
                  <a:srgbClr val="0000FF"/>
                </a:solidFill>
                <a:effectLst>
                  <a:outerShdw blurRad="38100" dist="38100" dir="2700000" algn="tl">
                    <a:srgbClr val="000000"/>
                  </a:outerShdw>
                </a:effectLst>
                <a:latin typeface="Times New Roman" panose="02020603050405020304" pitchFamily="18" charset="0"/>
                <a:ea typeface="宋体" panose="02010600030101010101" pitchFamily="2" charset="-122"/>
              </a:rPr>
              <a:t>特性</a:t>
            </a:r>
            <a:endParaRPr kumimoji="1" lang="zh-CN" altLang="en-US" sz="4800" b="1">
              <a:solidFill>
                <a:srgbClr val="0000FF"/>
              </a:solidFill>
              <a:effectLst>
                <a:outerShdw blurRad="38100" dist="38100" dir="2700000" algn="tl">
                  <a:srgbClr val="000000"/>
                </a:outerShdw>
              </a:effectLst>
              <a:latin typeface="Times New Roman" panose="02020603050405020304" pitchFamily="18"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706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666" grpId="0" animBg="1" autoUpdateAnimBg="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a:spLocks noGrp="1"/>
          </p:cNvSpPr>
          <p:nvPr>
            <p:ph type="dt" sz="quarter" idx="10"/>
          </p:nvPr>
        </p:nvSpPr>
        <p:spPr/>
        <p:txBody>
          <a:bodyPr/>
          <a:lstStyle/>
          <a:p>
            <a:pPr>
              <a:defRPr/>
            </a:pPr>
            <a:fld id="{5B1B85FD-EEE1-4D5D-9336-612C530FF89B}" type="datetime1">
              <a:rPr lang="zh-CN" altLang="en-US"/>
            </a:fld>
            <a:endParaRPr lang="en-US" altLang="zh-CN" dirty="0"/>
          </a:p>
        </p:txBody>
      </p:sp>
      <p:sp>
        <p:nvSpPr>
          <p:cNvPr id="7" name="灯片编号占位符 5"/>
          <p:cNvSpPr>
            <a:spLocks noGrp="1"/>
          </p:cNvSpPr>
          <p:nvPr>
            <p:ph type="sldNum" sz="quarter" idx="12"/>
          </p:nvPr>
        </p:nvSpPr>
        <p:spPr/>
        <p:txBody>
          <a:bodyPr/>
          <a:lstStyle/>
          <a:p>
            <a:pPr>
              <a:defRPr/>
            </a:pPr>
            <a:fld id="{A290886F-D47F-4AAE-A88B-ED337DA765F1}" type="slidenum">
              <a:rPr lang="en-US" altLang="zh-CN"/>
            </a:fld>
            <a:endParaRPr lang="en-US" altLang="zh-CN" dirty="0"/>
          </a:p>
        </p:txBody>
      </p:sp>
      <p:sp>
        <p:nvSpPr>
          <p:cNvPr id="66562" name="Rectangle 2"/>
          <p:cNvSpPr>
            <a:spLocks noGrp="1" noChangeArrowheads="1"/>
          </p:cNvSpPr>
          <p:nvPr>
            <p:ph type="title"/>
          </p:nvPr>
        </p:nvSpPr>
        <p:spPr/>
        <p:txBody>
          <a:bodyPr/>
          <a:lstStyle/>
          <a:p>
            <a:pPr eaLnBrk="1" hangingPunct="1">
              <a:defRPr/>
            </a:pPr>
            <a:r>
              <a:rPr lang="en-US" altLang="zh-CN" dirty="0" smtClean="0">
                <a:solidFill>
                  <a:schemeClr val="tx1"/>
                </a:solidFill>
                <a:latin typeface="隶书" panose="02010509060101010101" pitchFamily="49" charset="-122"/>
                <a:ea typeface="隶书" panose="02010509060101010101" pitchFamily="49" charset="-122"/>
              </a:rPr>
              <a:t>2.4.1  </a:t>
            </a:r>
            <a:r>
              <a:rPr lang="zh-CN" altLang="en-US" dirty="0" smtClean="0">
                <a:solidFill>
                  <a:schemeClr val="tx1"/>
                </a:solidFill>
                <a:latin typeface="隶书" panose="02010509060101010101" pitchFamily="49" charset="-122"/>
                <a:ea typeface="隶书" panose="02010509060101010101" pitchFamily="49" charset="-122"/>
              </a:rPr>
              <a:t>概述</a:t>
            </a:r>
            <a:endParaRPr lang="zh-CN" altLang="en-US" dirty="0" smtClean="0">
              <a:solidFill>
                <a:schemeClr val="tx1"/>
              </a:solidFill>
              <a:latin typeface="隶书" panose="02010509060101010101" pitchFamily="49" charset="-122"/>
              <a:ea typeface="隶书" panose="02010509060101010101" pitchFamily="49" charset="-122"/>
            </a:endParaRPr>
          </a:p>
        </p:txBody>
      </p:sp>
      <p:pic>
        <p:nvPicPr>
          <p:cNvPr id="66563" name="Picture 3" descr="Bfg_03">
            <a:hlinkClick r:id="rId1" action="ppaction://hlinkfile"/>
          </p:cNvPr>
          <p:cNvPicPr>
            <a:picLocks noGrp="1" noChangeAspect="1" noChangeArrowheads="1" noCrop="1"/>
          </p:cNvPicPr>
          <p:nvPr>
            <p:ph idx="1"/>
          </p:nvPr>
        </p:nvPicPr>
        <p:blipFill>
          <a:blip r:embed="rId2" cstate="print"/>
          <a:srcRect/>
          <a:stretch>
            <a:fillRect/>
          </a:stretch>
        </p:blipFill>
        <p:spPr>
          <a:xfrm>
            <a:off x="2700020" y="1556385"/>
            <a:ext cx="3644900" cy="2301875"/>
          </a:xfrm>
        </p:spPr>
      </p:pic>
      <p:sp>
        <p:nvSpPr>
          <p:cNvPr id="66564" name="Rectangle 4"/>
          <p:cNvSpPr>
            <a:spLocks noChangeArrowheads="1"/>
          </p:cNvSpPr>
          <p:nvPr/>
        </p:nvSpPr>
        <p:spPr bwMode="auto">
          <a:xfrm>
            <a:off x="836930" y="4076700"/>
            <a:ext cx="7470775" cy="1476375"/>
          </a:xfrm>
          <a:prstGeom prst="rect">
            <a:avLst/>
          </a:prstGeom>
          <a:noFill/>
          <a:ln w="9525">
            <a:noFill/>
            <a:miter lim="800000"/>
          </a:ln>
        </p:spPr>
        <p:txBody>
          <a:bodyPr wrap="square">
            <a:spAutoFit/>
          </a:bodyPr>
          <a:lstStyle/>
          <a:p>
            <a:pPr eaLnBrk="1" latinLnBrk="0" hangingPunct="1">
              <a:lnSpc>
                <a:spcPct val="150000"/>
              </a:lnSpc>
            </a:pPr>
            <a:r>
              <a:rPr lang="zh-CN" altLang="en-US" sz="2000" b="1" dirty="0">
                <a:solidFill>
                  <a:schemeClr val="tx2"/>
                </a:solidFill>
                <a:latin typeface="隶书" panose="02010509060101010101" pitchFamily="49" charset="-122"/>
              </a:rPr>
              <a:t>传统光学系统</a:t>
            </a:r>
            <a:r>
              <a:rPr lang="zh-CN" altLang="en-US" sz="2000" b="1" dirty="0">
                <a:latin typeface="隶书" panose="02010509060101010101" pitchFamily="49" charset="-122"/>
              </a:rPr>
              <a:t>：将</a:t>
            </a:r>
            <a:r>
              <a:rPr lang="zh-CN" altLang="en-US" sz="2000" b="1" dirty="0">
                <a:solidFill>
                  <a:srgbClr val="FFFF00"/>
                </a:solidFill>
                <a:latin typeface="隶书" panose="02010509060101010101" pitchFamily="49" charset="-122"/>
              </a:rPr>
              <a:t>分立光学器件</a:t>
            </a:r>
            <a:r>
              <a:rPr lang="zh-CN" altLang="en-US" sz="2000" b="1" dirty="0">
                <a:latin typeface="隶书" panose="02010509060101010101" pitchFamily="49" charset="-122"/>
              </a:rPr>
              <a:t>固定在</a:t>
            </a:r>
            <a:r>
              <a:rPr lang="zh-CN" altLang="en-US" sz="2000" b="1" dirty="0">
                <a:solidFill>
                  <a:srgbClr val="FF0000"/>
                </a:solidFill>
                <a:latin typeface="隶书" panose="02010509060101010101" pitchFamily="49" charset="-122"/>
              </a:rPr>
              <a:t>光具座</a:t>
            </a:r>
            <a:r>
              <a:rPr lang="zh-CN" altLang="en-US" sz="2000" b="1" dirty="0">
                <a:latin typeface="隶书" panose="02010509060101010101" pitchFamily="49" charset="-122"/>
              </a:rPr>
              <a:t>或光学平台上。当光学元件数量增加，不仅存在体积大，笨重、稳定性差、光路调节困难等缺点，而且不适于大规模重复性生产。</a:t>
            </a:r>
            <a:endParaRPr lang="zh-CN" altLang="en-US" sz="2000" b="1" dirty="0">
              <a:latin typeface="隶书" panose="020105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nodeType="clickEffect">
                                  <p:stCondLst>
                                    <p:cond delay="0"/>
                                  </p:stCondLst>
                                  <p:childTnLst>
                                    <p:set>
                                      <p:cBhvr>
                                        <p:cTn id="6" dur="1" fill="hold">
                                          <p:stCondLst>
                                            <p:cond delay="0"/>
                                          </p:stCondLst>
                                        </p:cTn>
                                        <p:tgtEl>
                                          <p:spTgt spid="66563"/>
                                        </p:tgtEl>
                                        <p:attrNameLst>
                                          <p:attrName>style.visibility</p:attrName>
                                        </p:attrNameLst>
                                      </p:cBhvr>
                                      <p:to>
                                        <p:strVal val="visible"/>
                                      </p:to>
                                    </p:set>
                                    <p:animEffect transition="in" filter="diamond(in)">
                                      <p:cBhvr>
                                        <p:cTn id="7" dur="2000"/>
                                        <p:tgtEl>
                                          <p:spTgt spid="66563"/>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66564"/>
                                        </p:tgtEl>
                                        <p:attrNameLst>
                                          <p:attrName>style.visibility</p:attrName>
                                        </p:attrNameLst>
                                      </p:cBhvr>
                                      <p:to>
                                        <p:strVal val="visible"/>
                                      </p:to>
                                    </p:set>
                                    <p:animEffect transition="in" filter="checkerboard(across)">
                                      <p:cBhvr>
                                        <p:cTn id="12" dur="500"/>
                                        <p:tgtEl>
                                          <p:spTgt spid="665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564"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ChangeArrowheads="1"/>
          </p:cNvSpPr>
          <p:nvPr/>
        </p:nvSpPr>
        <p:spPr bwMode="auto">
          <a:xfrm>
            <a:off x="0" y="933450"/>
            <a:ext cx="9142413" cy="133350"/>
          </a:xfrm>
          <a:prstGeom prst="rect">
            <a:avLst/>
          </a:prstGeom>
          <a:gradFill rotWithShape="0">
            <a:gsLst>
              <a:gs pos="0">
                <a:srgbClr val="47B247"/>
              </a:gs>
              <a:gs pos="50000">
                <a:srgbClr val="66FF66"/>
              </a:gs>
              <a:gs pos="100000">
                <a:srgbClr val="47B247"/>
              </a:gs>
            </a:gsLst>
            <a:lin ang="0" scaled="1"/>
          </a:gradFill>
          <a:ln w="9525">
            <a:noFill/>
            <a:miter lim="800000"/>
          </a:ln>
        </p:spPr>
        <p:txBody>
          <a:bodyPr wrap="none" anchor="ctr"/>
          <a:lstStyle/>
          <a:p>
            <a:endParaRPr lang="zh-CN" altLang="en-US" sz="3200">
              <a:solidFill>
                <a:srgbClr val="000000"/>
              </a:solidFill>
              <a:ea typeface="宋体" panose="02010600030101010101" pitchFamily="2" charset="-122"/>
            </a:endParaRPr>
          </a:p>
        </p:txBody>
      </p:sp>
      <p:sp>
        <p:nvSpPr>
          <p:cNvPr id="65539" name="Text Box 3"/>
          <p:cNvSpPr txBox="1">
            <a:spLocks noChangeArrowheads="1"/>
          </p:cNvSpPr>
          <p:nvPr/>
        </p:nvSpPr>
        <p:spPr bwMode="auto">
          <a:xfrm>
            <a:off x="1981200" y="1157288"/>
            <a:ext cx="5181600" cy="579437"/>
          </a:xfrm>
          <a:prstGeom prst="rect">
            <a:avLst/>
          </a:prstGeom>
          <a:noFill/>
          <a:ln w="9525">
            <a:noFill/>
            <a:miter lim="800000"/>
          </a:ln>
        </p:spPr>
        <p:txBody>
          <a:bodyPr>
            <a:spAutoFit/>
          </a:bodyPr>
          <a:lstStyle/>
          <a:p>
            <a:pPr algn="ctr" eaLnBrk="0" hangingPunct="0">
              <a:spcBef>
                <a:spcPct val="50000"/>
              </a:spcBef>
            </a:pPr>
            <a:r>
              <a:rPr kumimoji="1" lang="en-US" altLang="zh-CN" sz="3200" b="1">
                <a:solidFill>
                  <a:srgbClr val="FF3300"/>
                </a:solidFill>
                <a:latin typeface="Times New Roman" panose="02020603050405020304" pitchFamily="18" charset="0"/>
                <a:ea typeface="宋体" panose="02010600030101010101" pitchFamily="2" charset="-122"/>
              </a:rPr>
              <a:t>6. </a:t>
            </a:r>
            <a:r>
              <a:rPr kumimoji="1" lang="zh-CN" altLang="en-US" sz="3200" b="1">
                <a:solidFill>
                  <a:srgbClr val="FF3300"/>
                </a:solidFill>
                <a:latin typeface="Times New Roman" panose="02020603050405020304" pitchFamily="18" charset="0"/>
                <a:ea typeface="宋体" panose="02010600030101010101" pitchFamily="2" charset="-122"/>
              </a:rPr>
              <a:t>空气芯光纤 </a:t>
            </a:r>
            <a:endParaRPr kumimoji="1" lang="zh-CN" altLang="en-US" sz="3200" b="1">
              <a:solidFill>
                <a:srgbClr val="FF3300"/>
              </a:solidFill>
              <a:latin typeface="Times New Roman" panose="02020603050405020304" pitchFamily="18" charset="0"/>
              <a:ea typeface="宋体" panose="02010600030101010101" pitchFamily="2" charset="-122"/>
            </a:endParaRPr>
          </a:p>
        </p:txBody>
      </p:sp>
      <p:sp>
        <p:nvSpPr>
          <p:cNvPr id="71684" name="Text Box 4"/>
          <p:cNvSpPr txBox="1">
            <a:spLocks noChangeArrowheads="1"/>
          </p:cNvSpPr>
          <p:nvPr/>
        </p:nvSpPr>
        <p:spPr bwMode="auto">
          <a:xfrm>
            <a:off x="1066800" y="5362575"/>
            <a:ext cx="7239000" cy="733425"/>
          </a:xfrm>
          <a:prstGeom prst="rect">
            <a:avLst/>
          </a:prstGeom>
          <a:noFill/>
          <a:ln w="9525">
            <a:noFill/>
            <a:miter lim="800000"/>
          </a:ln>
        </p:spPr>
        <p:txBody>
          <a:bodyPr>
            <a:spAutoFit/>
          </a:bodyPr>
          <a:lstStyle/>
          <a:p>
            <a:pPr>
              <a:lnSpc>
                <a:spcPct val="150000"/>
              </a:lnSpc>
            </a:pPr>
            <a:r>
              <a:rPr kumimoji="1" lang="zh-CN" altLang="en-US" sz="2800" b="1">
                <a:solidFill>
                  <a:srgbClr val="FF3300"/>
                </a:solidFill>
                <a:latin typeface="Times New Roman" panose="02020603050405020304" pitchFamily="18" charset="0"/>
                <a:ea typeface="宋体" panose="02010600030101010101" pitchFamily="2" charset="-122"/>
              </a:rPr>
              <a:t>无损耗 </a:t>
            </a:r>
            <a:r>
              <a:rPr kumimoji="1" lang="en-US" altLang="zh-CN" sz="2800" b="1">
                <a:solidFill>
                  <a:srgbClr val="FF3300"/>
                </a:solidFill>
                <a:latin typeface="Times New Roman" panose="02020603050405020304" pitchFamily="18" charset="0"/>
                <a:ea typeface="宋体" panose="02010600030101010101" pitchFamily="2" charset="-122"/>
              </a:rPr>
              <a:t>!  </a:t>
            </a:r>
            <a:r>
              <a:rPr kumimoji="1" lang="zh-CN" altLang="en-US" sz="2800" b="1">
                <a:solidFill>
                  <a:srgbClr val="FF3300"/>
                </a:solidFill>
                <a:latin typeface="Times New Roman" panose="02020603050405020304" pitchFamily="18" charset="0"/>
                <a:ea typeface="宋体" panose="02010600030101010101" pitchFamily="2" charset="-122"/>
              </a:rPr>
              <a:t>无材料色散 </a:t>
            </a:r>
            <a:r>
              <a:rPr kumimoji="1" lang="en-US" altLang="zh-CN" sz="2800" b="1">
                <a:solidFill>
                  <a:srgbClr val="FF3300"/>
                </a:solidFill>
                <a:latin typeface="Times New Roman" panose="02020603050405020304" pitchFamily="18" charset="0"/>
                <a:ea typeface="宋体" panose="02010600030101010101" pitchFamily="2" charset="-122"/>
              </a:rPr>
              <a:t>!</a:t>
            </a:r>
            <a:r>
              <a:rPr kumimoji="1" lang="zh-CN" altLang="en-US" sz="2800" b="1">
                <a:solidFill>
                  <a:srgbClr val="FF3300"/>
                </a:solidFill>
                <a:latin typeface="Times New Roman" panose="02020603050405020304" pitchFamily="18" charset="0"/>
                <a:ea typeface="宋体" panose="02010600030101010101" pitchFamily="2" charset="-122"/>
              </a:rPr>
              <a:t>！  无光学非线性 </a:t>
            </a:r>
            <a:r>
              <a:rPr kumimoji="1" lang="en-US" altLang="zh-CN" sz="2800" b="1">
                <a:solidFill>
                  <a:srgbClr val="FF3300"/>
                </a:solidFill>
                <a:latin typeface="Times New Roman" panose="02020603050405020304" pitchFamily="18" charset="0"/>
                <a:ea typeface="宋体" panose="02010600030101010101" pitchFamily="2" charset="-122"/>
              </a:rPr>
              <a:t>!</a:t>
            </a:r>
            <a:r>
              <a:rPr kumimoji="1" lang="zh-CN" altLang="en-US" sz="2800" b="1">
                <a:solidFill>
                  <a:srgbClr val="FF3300"/>
                </a:solidFill>
                <a:latin typeface="Times New Roman" panose="02020603050405020304" pitchFamily="18" charset="0"/>
                <a:ea typeface="宋体" panose="02010600030101010101" pitchFamily="2" charset="-122"/>
              </a:rPr>
              <a:t>！！</a:t>
            </a:r>
            <a:endParaRPr kumimoji="1" lang="zh-CN" altLang="en-US" sz="2800" b="1">
              <a:solidFill>
                <a:srgbClr val="FF3300"/>
              </a:solidFill>
              <a:latin typeface="Times New Roman" panose="02020603050405020304" pitchFamily="18" charset="0"/>
              <a:ea typeface="宋体" panose="02010600030101010101" pitchFamily="2" charset="-122"/>
            </a:endParaRPr>
          </a:p>
        </p:txBody>
      </p:sp>
      <p:sp>
        <p:nvSpPr>
          <p:cNvPr id="71685" name="Text Box 5"/>
          <p:cNvSpPr txBox="1">
            <a:spLocks noChangeArrowheads="1"/>
          </p:cNvSpPr>
          <p:nvPr/>
        </p:nvSpPr>
        <p:spPr bwMode="auto">
          <a:xfrm>
            <a:off x="3276600" y="6219825"/>
            <a:ext cx="2590800" cy="409575"/>
          </a:xfrm>
          <a:prstGeom prst="rect">
            <a:avLst/>
          </a:prstGeom>
          <a:noFill/>
          <a:ln w="25400">
            <a:solidFill>
              <a:srgbClr val="0000FF"/>
            </a:solidFill>
            <a:miter lim="800000"/>
          </a:ln>
        </p:spPr>
        <p:txBody>
          <a:bodyPr>
            <a:spAutoFit/>
          </a:bodyPr>
          <a:lstStyle/>
          <a:p>
            <a:pPr eaLnBrk="0" hangingPunct="0">
              <a:lnSpc>
                <a:spcPct val="80000"/>
              </a:lnSpc>
              <a:spcBef>
                <a:spcPct val="50000"/>
              </a:spcBef>
            </a:pPr>
            <a:r>
              <a:rPr kumimoji="1" lang="zh-CN" altLang="en-US" sz="2400" b="1">
                <a:solidFill>
                  <a:srgbClr val="0000FF"/>
                </a:solidFill>
                <a:latin typeface="Times New Roman" panose="02020603050405020304" pitchFamily="18" charset="0"/>
                <a:ea typeface="宋体" panose="02010600030101010101" pitchFamily="2" charset="-122"/>
              </a:rPr>
              <a:t>应用：通信</a:t>
            </a:r>
            <a:r>
              <a:rPr kumimoji="1" lang="en-US" altLang="zh-CN" sz="2400" b="1">
                <a:solidFill>
                  <a:srgbClr val="0000FF"/>
                </a:solidFill>
                <a:latin typeface="Times New Roman" panose="02020603050405020304" pitchFamily="18" charset="0"/>
                <a:ea typeface="宋体" panose="02010600030101010101" pitchFamily="2" charset="-122"/>
              </a:rPr>
              <a:t>/</a:t>
            </a:r>
            <a:r>
              <a:rPr kumimoji="1" lang="zh-CN" altLang="en-US" sz="2400" b="1">
                <a:solidFill>
                  <a:srgbClr val="0000FF"/>
                </a:solidFill>
                <a:latin typeface="Times New Roman" panose="02020603050405020304" pitchFamily="18" charset="0"/>
                <a:ea typeface="宋体" panose="02010600030101010101" pitchFamily="2" charset="-122"/>
              </a:rPr>
              <a:t>传感</a:t>
            </a:r>
            <a:endParaRPr kumimoji="1" lang="zh-CN" altLang="en-US" sz="2400" b="1">
              <a:solidFill>
                <a:srgbClr val="0000FF"/>
              </a:solidFill>
              <a:latin typeface="Times New Roman" panose="02020603050405020304" pitchFamily="18" charset="0"/>
              <a:ea typeface="宋体" panose="02010600030101010101" pitchFamily="2" charset="-122"/>
            </a:endParaRPr>
          </a:p>
        </p:txBody>
      </p:sp>
      <p:sp>
        <p:nvSpPr>
          <p:cNvPr id="71687" name="Text Box 7"/>
          <p:cNvSpPr txBox="1">
            <a:spLocks noChangeArrowheads="1"/>
          </p:cNvSpPr>
          <p:nvPr/>
        </p:nvSpPr>
        <p:spPr bwMode="auto">
          <a:xfrm>
            <a:off x="3048000" y="76200"/>
            <a:ext cx="3657600" cy="823913"/>
          </a:xfrm>
          <a:prstGeom prst="rect">
            <a:avLst/>
          </a:prstGeom>
          <a:noFill/>
          <a:ln w="9525">
            <a:noFill/>
            <a:miter lim="800000"/>
          </a:ln>
          <a:effectLst/>
        </p:spPr>
        <p:txBody>
          <a:bodyPr>
            <a:spAutoFit/>
          </a:bodyPr>
          <a:lstStyle/>
          <a:p>
            <a:pPr eaLnBrk="0" hangingPunct="0">
              <a:spcBef>
                <a:spcPct val="50000"/>
              </a:spcBef>
              <a:defRPr/>
            </a:pPr>
            <a:r>
              <a:rPr kumimoji="1" lang="en-US" altLang="zh-CN" sz="4800" b="1">
                <a:solidFill>
                  <a:srgbClr val="3333FF"/>
                </a:solidFill>
                <a:effectLst>
                  <a:outerShdw blurRad="38100" dist="38100" dir="2700000" algn="tl">
                    <a:srgbClr val="000000"/>
                  </a:outerShdw>
                </a:effectLst>
                <a:latin typeface="宋体" panose="02010600030101010101" pitchFamily="2" charset="-122"/>
                <a:ea typeface="宋体" panose="02010600030101010101" pitchFamily="2" charset="-122"/>
              </a:rPr>
              <a:t> </a:t>
            </a:r>
            <a:r>
              <a:rPr kumimoji="1" lang="en-US" altLang="zh-CN" sz="4800" b="1">
                <a:solidFill>
                  <a:srgbClr val="0000FF"/>
                </a:solidFill>
                <a:effectLst>
                  <a:outerShdw blurRad="38100" dist="38100" dir="2700000" algn="tl">
                    <a:srgbClr val="000000"/>
                  </a:outerShdw>
                </a:effectLst>
                <a:latin typeface="Times New Roman" panose="02020603050405020304" pitchFamily="18" charset="0"/>
                <a:ea typeface="宋体" panose="02010600030101010101" pitchFamily="2" charset="-122"/>
              </a:rPr>
              <a:t>PCF </a:t>
            </a:r>
            <a:r>
              <a:rPr kumimoji="1" lang="zh-CN" altLang="en-US" sz="4800" b="1">
                <a:solidFill>
                  <a:srgbClr val="0000FF"/>
                </a:solidFill>
                <a:effectLst>
                  <a:outerShdw blurRad="38100" dist="38100" dir="2700000" algn="tl">
                    <a:srgbClr val="000000"/>
                  </a:outerShdw>
                </a:effectLst>
                <a:latin typeface="Times New Roman" panose="02020603050405020304" pitchFamily="18" charset="0"/>
                <a:ea typeface="宋体" panose="02010600030101010101" pitchFamily="2" charset="-122"/>
              </a:rPr>
              <a:t>特性</a:t>
            </a:r>
            <a:endParaRPr kumimoji="1" lang="zh-CN" altLang="en-US" sz="4800" b="1">
              <a:solidFill>
                <a:srgbClr val="0000FF"/>
              </a:solidFill>
              <a:effectLst>
                <a:outerShdw blurRad="38100" dist="38100" dir="2700000" algn="tl">
                  <a:srgbClr val="000000"/>
                </a:outerShdw>
              </a:effectLst>
              <a:latin typeface="Times New Roman" panose="02020603050405020304" pitchFamily="18" charset="0"/>
              <a:ea typeface="宋体" panose="02010600030101010101" pitchFamily="2" charset="-122"/>
            </a:endParaRPr>
          </a:p>
        </p:txBody>
      </p:sp>
      <p:pic>
        <p:nvPicPr>
          <p:cNvPr id="65543" name="Picture 8" descr="未定标题1"/>
          <p:cNvPicPr>
            <a:picLocks noChangeAspect="1" noChangeArrowheads="1"/>
          </p:cNvPicPr>
          <p:nvPr/>
        </p:nvPicPr>
        <p:blipFill>
          <a:blip r:embed="rId1" cstate="print"/>
          <a:srcRect/>
          <a:stretch>
            <a:fillRect/>
          </a:stretch>
        </p:blipFill>
        <p:spPr bwMode="auto">
          <a:xfrm>
            <a:off x="152400" y="1905000"/>
            <a:ext cx="4449763" cy="3581400"/>
          </a:xfrm>
          <a:prstGeom prst="rect">
            <a:avLst/>
          </a:prstGeom>
          <a:noFill/>
          <a:ln w="9525">
            <a:noFill/>
            <a:miter lim="800000"/>
            <a:headEnd/>
            <a:tailEnd/>
          </a:ln>
        </p:spPr>
      </p:pic>
      <p:pic>
        <p:nvPicPr>
          <p:cNvPr id="65544" name="Picture 9" descr="未定标题2"/>
          <p:cNvPicPr>
            <a:picLocks noChangeAspect="1" noChangeArrowheads="1"/>
          </p:cNvPicPr>
          <p:nvPr/>
        </p:nvPicPr>
        <p:blipFill>
          <a:blip r:embed="rId2" cstate="print"/>
          <a:srcRect/>
          <a:stretch>
            <a:fillRect/>
          </a:stretch>
        </p:blipFill>
        <p:spPr bwMode="auto">
          <a:xfrm>
            <a:off x="4098925" y="1905000"/>
            <a:ext cx="4892675" cy="3560763"/>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7168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7168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684" grpId="0" autoUpdateAnimBg="0" build="p"/>
      <p:bldP spid="71685" grpId="0" animBg="1" autoUpdateAnimBg="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562" name="Picture 2" descr="图片24"/>
          <p:cNvPicPr>
            <a:picLocks noChangeAspect="1" noChangeArrowheads="1"/>
          </p:cNvPicPr>
          <p:nvPr/>
        </p:nvPicPr>
        <p:blipFill>
          <a:blip r:embed="rId1" cstate="print"/>
          <a:srcRect/>
          <a:stretch>
            <a:fillRect/>
          </a:stretch>
        </p:blipFill>
        <p:spPr bwMode="auto">
          <a:xfrm>
            <a:off x="0" y="2362200"/>
            <a:ext cx="4903788" cy="4495800"/>
          </a:xfrm>
          <a:prstGeom prst="rect">
            <a:avLst/>
          </a:prstGeom>
          <a:noFill/>
          <a:ln w="9525">
            <a:noFill/>
            <a:miter lim="800000"/>
            <a:headEnd/>
            <a:tailEnd/>
          </a:ln>
        </p:spPr>
      </p:pic>
      <p:pic>
        <p:nvPicPr>
          <p:cNvPr id="66563" name="Picture 3" descr="图片25"/>
          <p:cNvPicPr>
            <a:picLocks noChangeAspect="1" noChangeArrowheads="1"/>
          </p:cNvPicPr>
          <p:nvPr/>
        </p:nvPicPr>
        <p:blipFill>
          <a:blip r:embed="rId2" cstate="print"/>
          <a:srcRect/>
          <a:stretch>
            <a:fillRect/>
          </a:stretch>
        </p:blipFill>
        <p:spPr bwMode="auto">
          <a:xfrm>
            <a:off x="4267200" y="2338388"/>
            <a:ext cx="4876800" cy="4516437"/>
          </a:xfrm>
          <a:prstGeom prst="rect">
            <a:avLst/>
          </a:prstGeom>
          <a:noFill/>
          <a:ln w="9525">
            <a:noFill/>
            <a:miter lim="800000"/>
            <a:headEnd/>
            <a:tailEnd/>
          </a:ln>
        </p:spPr>
      </p:pic>
      <p:sp>
        <p:nvSpPr>
          <p:cNvPr id="80900" name="Rectangle 4"/>
          <p:cNvSpPr>
            <a:spLocks noChangeArrowheads="1"/>
          </p:cNvSpPr>
          <p:nvPr/>
        </p:nvSpPr>
        <p:spPr bwMode="auto">
          <a:xfrm>
            <a:off x="623888" y="76200"/>
            <a:ext cx="7910512" cy="2225675"/>
          </a:xfrm>
          <a:prstGeom prst="rect">
            <a:avLst/>
          </a:prstGeom>
          <a:noFill/>
          <a:ln w="9525">
            <a:noFill/>
            <a:miter lim="800000"/>
          </a:ln>
        </p:spPr>
        <p:txBody>
          <a:bodyPr wrap="none">
            <a:spAutoFit/>
          </a:bodyPr>
          <a:lstStyle/>
          <a:p>
            <a:pPr algn="ctr">
              <a:defRPr/>
            </a:pPr>
            <a:r>
              <a:rPr kumimoji="1" lang="zh-CN" altLang="en-US" sz="8000" b="1">
                <a:solidFill>
                  <a:srgbClr val="FF0000"/>
                </a:solidFill>
                <a:effectLst>
                  <a:outerShdw blurRad="38100" dist="38100" dir="2700000" algn="tl">
                    <a:srgbClr val="000000"/>
                  </a:outerShdw>
                </a:effectLst>
                <a:latin typeface="Times New Roman" panose="02020603050405020304" pitchFamily="18" charset="0"/>
              </a:rPr>
              <a:t>二维光子晶体</a:t>
            </a:r>
            <a:endParaRPr kumimoji="1" lang="zh-CN" altLang="en-US" sz="8000" b="1">
              <a:solidFill>
                <a:srgbClr val="FF0000"/>
              </a:solidFill>
              <a:effectLst>
                <a:outerShdw blurRad="38100" dist="38100" dir="2700000" algn="tl">
                  <a:srgbClr val="000000"/>
                </a:outerShdw>
              </a:effectLst>
              <a:latin typeface="Times New Roman" panose="02020603050405020304" pitchFamily="18" charset="0"/>
            </a:endParaRPr>
          </a:p>
          <a:p>
            <a:pPr algn="ctr">
              <a:defRPr/>
            </a:pPr>
            <a:r>
              <a:rPr kumimoji="1" lang="en-US" altLang="zh-CN" sz="6000" b="1">
                <a:solidFill>
                  <a:srgbClr val="FF0000"/>
                </a:solidFill>
                <a:effectLst>
                  <a:outerShdw blurRad="38100" dist="38100" dir="2700000" algn="tl">
                    <a:srgbClr val="000000"/>
                  </a:outerShdw>
                </a:effectLst>
                <a:latin typeface="Times New Roman" panose="02020603050405020304" pitchFamily="18" charset="0"/>
              </a:rPr>
              <a:t>( </a:t>
            </a:r>
            <a:r>
              <a:rPr kumimoji="1" lang="zh-CN" altLang="en-US" sz="6000" b="1">
                <a:solidFill>
                  <a:srgbClr val="FF0000"/>
                </a:solidFill>
                <a:effectLst>
                  <a:outerShdw blurRad="38100" dist="38100" dir="2700000" algn="tl">
                    <a:srgbClr val="000000"/>
                  </a:outerShdw>
                </a:effectLst>
                <a:latin typeface="Times New Roman" panose="02020603050405020304" pitchFamily="18" charset="0"/>
              </a:rPr>
              <a:t>平光子晶体板－</a:t>
            </a:r>
            <a:r>
              <a:rPr kumimoji="1" lang="en-US" altLang="zh-CN" sz="6000" b="1">
                <a:solidFill>
                  <a:srgbClr val="FF0000"/>
                </a:solidFill>
                <a:effectLst>
                  <a:outerShdw blurRad="38100" dist="38100" dir="2700000" algn="tl">
                    <a:srgbClr val="000000"/>
                  </a:outerShdw>
                </a:effectLst>
                <a:latin typeface="Times New Roman" panose="02020603050405020304" pitchFamily="18" charset="0"/>
              </a:rPr>
              <a:t>PCF )</a:t>
            </a:r>
            <a:endParaRPr kumimoji="1" lang="en-US" altLang="zh-CN" sz="8000" b="1">
              <a:solidFill>
                <a:srgbClr val="FF0000"/>
              </a:solidFill>
              <a:effectLst>
                <a:outerShdw blurRad="38100" dist="38100" dir="2700000" algn="tl">
                  <a:srgbClr val="000000"/>
                </a:outerShdw>
              </a:effectLst>
              <a:latin typeface="Times New Roman" panose="02020603050405020304" pitchFamily="18" charset="0"/>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098" name="Object 2"/>
          <p:cNvGraphicFramePr>
            <a:graphicFrameLocks noChangeAspect="1"/>
          </p:cNvGraphicFramePr>
          <p:nvPr/>
        </p:nvGraphicFramePr>
        <p:xfrm>
          <a:off x="152400" y="1963738"/>
          <a:ext cx="5638800" cy="4437062"/>
        </p:xfrm>
        <a:graphic>
          <a:graphicData uri="http://schemas.openxmlformats.org/presentationml/2006/ole">
            <mc:AlternateContent xmlns:mc="http://schemas.openxmlformats.org/markup-compatibility/2006">
              <mc:Choice xmlns:v="urn:schemas-microsoft-com:vml" Requires="v">
                <p:oleObj spid="_x0000_s5121" name="Image" r:id="rId1" imgW="6197600" imgH="4876800" progId="">
                  <p:embed/>
                </p:oleObj>
              </mc:Choice>
              <mc:Fallback>
                <p:oleObj name="Image" r:id="rId1" imgW="6197600" imgH="4876800" progId="">
                  <p:embed/>
                  <p:pic>
                    <p:nvPicPr>
                      <p:cNvPr id="0" name="Object 2"/>
                      <p:cNvPicPr>
                        <a:picLocks noChangeAspect="1"/>
                      </p:cNvPicPr>
                      <p:nvPr/>
                    </p:nvPicPr>
                    <p:blipFill>
                      <a:blip r:embed="rId2"/>
                      <a:stretch>
                        <a:fillRect/>
                      </a:stretch>
                    </p:blipFill>
                    <p:spPr>
                      <a:xfrm>
                        <a:off x="152400" y="1963738"/>
                        <a:ext cx="5638800" cy="4437062"/>
                      </a:xfrm>
                      <a:prstGeom prst="rect">
                        <a:avLst/>
                      </a:prstGeom>
                      <a:noFill/>
                      <a:ln w="9525">
                        <a:noFill/>
                      </a:ln>
                    </p:spPr>
                  </p:pic>
                </p:oleObj>
              </mc:Fallback>
            </mc:AlternateContent>
          </a:graphicData>
        </a:graphic>
      </p:graphicFrame>
      <p:graphicFrame>
        <p:nvGraphicFramePr>
          <p:cNvPr id="4099" name="Object 3"/>
          <p:cNvGraphicFramePr>
            <a:graphicFrameLocks noChangeAspect="1"/>
          </p:cNvGraphicFramePr>
          <p:nvPr/>
        </p:nvGraphicFramePr>
        <p:xfrm>
          <a:off x="5867400" y="1963738"/>
          <a:ext cx="2857500" cy="4343400"/>
        </p:xfrm>
        <a:graphic>
          <a:graphicData uri="http://schemas.openxmlformats.org/presentationml/2006/ole">
            <mc:AlternateContent xmlns:mc="http://schemas.openxmlformats.org/markup-compatibility/2006">
              <mc:Choice xmlns:v="urn:schemas-microsoft-com:vml" Requires="v">
                <p:oleObj spid="_x0000_s5122" name="Image" r:id="rId3" imgW="2540000" imgH="3860800" progId="">
                  <p:embed/>
                </p:oleObj>
              </mc:Choice>
              <mc:Fallback>
                <p:oleObj name="Image" r:id="rId3" imgW="2540000" imgH="3860800" progId="">
                  <p:embed/>
                  <p:pic>
                    <p:nvPicPr>
                      <p:cNvPr id="0" name="Object 3"/>
                      <p:cNvPicPr>
                        <a:picLocks noChangeAspect="1"/>
                      </p:cNvPicPr>
                      <p:nvPr/>
                    </p:nvPicPr>
                    <p:blipFill>
                      <a:blip r:embed="rId4"/>
                      <a:stretch>
                        <a:fillRect/>
                      </a:stretch>
                    </p:blipFill>
                    <p:spPr>
                      <a:xfrm>
                        <a:off x="5867400" y="1963738"/>
                        <a:ext cx="2857500" cy="4343400"/>
                      </a:xfrm>
                      <a:prstGeom prst="rect">
                        <a:avLst/>
                      </a:prstGeom>
                      <a:noFill/>
                      <a:ln w="9525">
                        <a:noFill/>
                      </a:ln>
                    </p:spPr>
                  </p:pic>
                </p:oleObj>
              </mc:Fallback>
            </mc:AlternateContent>
          </a:graphicData>
        </a:graphic>
      </p:graphicFrame>
      <p:sp>
        <p:nvSpPr>
          <p:cNvPr id="4100" name="Rectangle 4"/>
          <p:cNvSpPr>
            <a:spLocks noChangeArrowheads="1"/>
          </p:cNvSpPr>
          <p:nvPr/>
        </p:nvSpPr>
        <p:spPr bwMode="auto">
          <a:xfrm>
            <a:off x="3352800" y="1143000"/>
            <a:ext cx="3429000" cy="579438"/>
          </a:xfrm>
          <a:prstGeom prst="rect">
            <a:avLst/>
          </a:prstGeom>
          <a:noFill/>
          <a:ln w="9525">
            <a:noFill/>
            <a:miter lim="800000"/>
          </a:ln>
        </p:spPr>
        <p:txBody>
          <a:bodyPr>
            <a:spAutoFit/>
          </a:bodyPr>
          <a:lstStyle/>
          <a:p>
            <a:r>
              <a:rPr kumimoji="1" lang="en-US" altLang="zh-CN" b="1">
                <a:solidFill>
                  <a:srgbClr val="FF0000"/>
                </a:solidFill>
                <a:latin typeface="Times New Roman" panose="02020603050405020304" pitchFamily="18" charset="0"/>
              </a:rPr>
              <a:t>PBG</a:t>
            </a:r>
            <a:r>
              <a:rPr kumimoji="1" lang="zh-CN" altLang="en-US" b="1">
                <a:solidFill>
                  <a:srgbClr val="FF0000"/>
                </a:solidFill>
                <a:latin typeface="Times New Roman" panose="02020603050405020304" pitchFamily="18" charset="0"/>
              </a:rPr>
              <a:t>限制波导</a:t>
            </a:r>
            <a:endParaRPr kumimoji="1" lang="zh-CN" altLang="en-US" b="1">
              <a:solidFill>
                <a:srgbClr val="FF0000"/>
              </a:solidFill>
              <a:latin typeface="Times New Roman" panose="02020603050405020304" pitchFamily="18" charset="0"/>
            </a:endParaRPr>
          </a:p>
        </p:txBody>
      </p:sp>
      <p:sp>
        <p:nvSpPr>
          <p:cNvPr id="4101" name="Rectangle 5"/>
          <p:cNvSpPr>
            <a:spLocks noChangeArrowheads="1"/>
          </p:cNvSpPr>
          <p:nvPr/>
        </p:nvSpPr>
        <p:spPr bwMode="auto">
          <a:xfrm>
            <a:off x="0" y="931863"/>
            <a:ext cx="9142413" cy="133350"/>
          </a:xfrm>
          <a:prstGeom prst="rect">
            <a:avLst/>
          </a:prstGeom>
          <a:gradFill rotWithShape="0">
            <a:gsLst>
              <a:gs pos="0">
                <a:srgbClr val="47B247"/>
              </a:gs>
              <a:gs pos="50000">
                <a:srgbClr val="66FF66"/>
              </a:gs>
              <a:gs pos="100000">
                <a:srgbClr val="47B247"/>
              </a:gs>
            </a:gsLst>
            <a:lin ang="0" scaled="1"/>
          </a:gradFill>
          <a:ln w="9525">
            <a:noFill/>
            <a:miter lim="800000"/>
          </a:ln>
        </p:spPr>
        <p:txBody>
          <a:bodyPr wrap="none" anchor="ctr"/>
          <a:lstStyle/>
          <a:p>
            <a:endParaRPr lang="zh-CN" altLang="en-US"/>
          </a:p>
        </p:txBody>
      </p:sp>
      <p:sp>
        <p:nvSpPr>
          <p:cNvPr id="83975" name="Text Box 7"/>
          <p:cNvSpPr txBox="1">
            <a:spLocks noChangeArrowheads="1"/>
          </p:cNvSpPr>
          <p:nvPr/>
        </p:nvSpPr>
        <p:spPr bwMode="auto">
          <a:xfrm>
            <a:off x="2819400" y="76200"/>
            <a:ext cx="4419600" cy="823913"/>
          </a:xfrm>
          <a:prstGeom prst="rect">
            <a:avLst/>
          </a:prstGeom>
          <a:noFill/>
          <a:ln w="9525">
            <a:noFill/>
            <a:miter lim="800000"/>
          </a:ln>
          <a:effectLst/>
        </p:spPr>
        <p:txBody>
          <a:bodyPr>
            <a:spAutoFit/>
          </a:bodyPr>
          <a:lstStyle/>
          <a:p>
            <a:pPr eaLnBrk="0" hangingPunct="0">
              <a:spcBef>
                <a:spcPct val="50000"/>
              </a:spcBef>
              <a:defRPr/>
            </a:pPr>
            <a:r>
              <a:rPr kumimoji="1" lang="en-US" altLang="zh-CN" sz="4800" b="1">
                <a:solidFill>
                  <a:srgbClr val="3333FF"/>
                </a:solidFill>
                <a:effectLst>
                  <a:outerShdw blurRad="38100" dist="38100" dir="2700000" algn="tl">
                    <a:srgbClr val="000000"/>
                  </a:outerShdw>
                </a:effectLst>
                <a:latin typeface="宋体" panose="02010600030101010101" pitchFamily="2" charset="-122"/>
              </a:rPr>
              <a:t> </a:t>
            </a:r>
            <a:r>
              <a:rPr kumimoji="1" lang="en-US" altLang="zh-CN" sz="4800" b="1">
                <a:solidFill>
                  <a:schemeClr val="accent2"/>
                </a:solidFill>
                <a:latin typeface="Times New Roman" panose="02020603050405020304" pitchFamily="18" charset="0"/>
              </a:rPr>
              <a:t>PCS </a:t>
            </a:r>
            <a:r>
              <a:rPr kumimoji="1" lang="zh-CN" altLang="en-US" sz="4800" b="1">
                <a:solidFill>
                  <a:srgbClr val="0000FF"/>
                </a:solidFill>
                <a:effectLst>
                  <a:outerShdw blurRad="38100" dist="38100" dir="2700000" algn="tl">
                    <a:srgbClr val="000000"/>
                  </a:outerShdw>
                </a:effectLst>
                <a:latin typeface="Times New Roman" panose="02020603050405020304" pitchFamily="18" charset="0"/>
              </a:rPr>
              <a:t>特性</a:t>
            </a:r>
            <a:endParaRPr kumimoji="1" lang="zh-CN" altLang="en-US" sz="4800" b="1">
              <a:solidFill>
                <a:srgbClr val="0000FF"/>
              </a:solidFill>
              <a:effectLst>
                <a:outerShdw blurRad="38100" dist="38100" dir="2700000" algn="tl">
                  <a:srgbClr val="000000"/>
                </a:outerShdw>
              </a:effectLst>
              <a:latin typeface="Times New Roman" panose="02020603050405020304" pitchFamily="18" charset="0"/>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ChangeArrowheads="1"/>
          </p:cNvSpPr>
          <p:nvPr/>
        </p:nvSpPr>
        <p:spPr bwMode="auto">
          <a:xfrm>
            <a:off x="0" y="914400"/>
            <a:ext cx="9144000" cy="133350"/>
          </a:xfrm>
          <a:prstGeom prst="rect">
            <a:avLst/>
          </a:prstGeom>
          <a:gradFill rotWithShape="0">
            <a:gsLst>
              <a:gs pos="0">
                <a:srgbClr val="47B247"/>
              </a:gs>
              <a:gs pos="50000">
                <a:srgbClr val="66FF66"/>
              </a:gs>
              <a:gs pos="100000">
                <a:srgbClr val="47B247"/>
              </a:gs>
            </a:gsLst>
            <a:lin ang="0" scaled="1"/>
          </a:gradFill>
          <a:ln w="9525">
            <a:noFill/>
            <a:miter lim="800000"/>
          </a:ln>
        </p:spPr>
        <p:txBody>
          <a:bodyPr wrap="none" anchor="ctr"/>
          <a:lstStyle/>
          <a:p>
            <a:endParaRPr lang="zh-CN" altLang="en-US"/>
          </a:p>
        </p:txBody>
      </p:sp>
      <p:grpSp>
        <p:nvGrpSpPr>
          <p:cNvPr id="69635" name="Group 4"/>
          <p:cNvGrpSpPr/>
          <p:nvPr/>
        </p:nvGrpSpPr>
        <p:grpSpPr bwMode="auto">
          <a:xfrm>
            <a:off x="-76200" y="2133600"/>
            <a:ext cx="3227388" cy="3048000"/>
            <a:chOff x="96" y="1344"/>
            <a:chExt cx="2033" cy="1920"/>
          </a:xfrm>
        </p:grpSpPr>
        <p:pic>
          <p:nvPicPr>
            <p:cNvPr id="69652" name="Picture 5" descr="图片26"/>
            <p:cNvPicPr>
              <a:picLocks noChangeAspect="1" noChangeArrowheads="1"/>
            </p:cNvPicPr>
            <p:nvPr/>
          </p:nvPicPr>
          <p:blipFill>
            <a:blip r:embed="rId1" cstate="print"/>
            <a:srcRect/>
            <a:stretch>
              <a:fillRect/>
            </a:stretch>
          </p:blipFill>
          <p:spPr bwMode="auto">
            <a:xfrm>
              <a:off x="243" y="1344"/>
              <a:ext cx="1886" cy="1920"/>
            </a:xfrm>
            <a:prstGeom prst="rect">
              <a:avLst/>
            </a:prstGeom>
            <a:noFill/>
            <a:ln w="9525">
              <a:noFill/>
              <a:miter lim="800000"/>
              <a:headEnd/>
              <a:tailEnd/>
            </a:ln>
          </p:spPr>
        </p:pic>
        <p:sp>
          <p:nvSpPr>
            <p:cNvPr id="69653" name="Rectangle 6"/>
            <p:cNvSpPr>
              <a:spLocks noChangeArrowheads="1"/>
            </p:cNvSpPr>
            <p:nvPr/>
          </p:nvSpPr>
          <p:spPr bwMode="auto">
            <a:xfrm>
              <a:off x="96" y="1344"/>
              <a:ext cx="288" cy="240"/>
            </a:xfrm>
            <a:prstGeom prst="rect">
              <a:avLst/>
            </a:prstGeom>
            <a:noFill/>
            <a:ln w="9525">
              <a:noFill/>
              <a:miter lim="800000"/>
            </a:ln>
          </p:spPr>
          <p:txBody>
            <a:bodyPr wrap="none" anchor="ctr"/>
            <a:lstStyle/>
            <a:p>
              <a:endParaRPr lang="zh-CN" altLang="en-US"/>
            </a:p>
          </p:txBody>
        </p:sp>
        <p:sp>
          <p:nvSpPr>
            <p:cNvPr id="69654" name="Rectangle 7"/>
            <p:cNvSpPr>
              <a:spLocks noChangeArrowheads="1"/>
            </p:cNvSpPr>
            <p:nvPr/>
          </p:nvSpPr>
          <p:spPr bwMode="auto">
            <a:xfrm>
              <a:off x="144" y="1392"/>
              <a:ext cx="288" cy="192"/>
            </a:xfrm>
            <a:prstGeom prst="rect">
              <a:avLst/>
            </a:prstGeom>
            <a:solidFill>
              <a:schemeClr val="bg1"/>
            </a:solidFill>
            <a:ln w="9525">
              <a:noFill/>
              <a:miter lim="800000"/>
            </a:ln>
          </p:spPr>
          <p:txBody>
            <a:bodyPr wrap="none" anchor="ctr"/>
            <a:lstStyle/>
            <a:p>
              <a:endParaRPr lang="zh-CN" altLang="en-US"/>
            </a:p>
          </p:txBody>
        </p:sp>
      </p:grpSp>
      <p:grpSp>
        <p:nvGrpSpPr>
          <p:cNvPr id="3" name="Group 8"/>
          <p:cNvGrpSpPr/>
          <p:nvPr/>
        </p:nvGrpSpPr>
        <p:grpSpPr bwMode="auto">
          <a:xfrm>
            <a:off x="6392863" y="1600200"/>
            <a:ext cx="2293937" cy="5105400"/>
            <a:chOff x="4027" y="1008"/>
            <a:chExt cx="1445" cy="3216"/>
          </a:xfrm>
        </p:grpSpPr>
        <p:grpSp>
          <p:nvGrpSpPr>
            <p:cNvPr id="69646" name="Group 9"/>
            <p:cNvGrpSpPr/>
            <p:nvPr/>
          </p:nvGrpSpPr>
          <p:grpSpPr bwMode="auto">
            <a:xfrm>
              <a:off x="4027" y="2580"/>
              <a:ext cx="1430" cy="1644"/>
              <a:chOff x="4027" y="2520"/>
              <a:chExt cx="1430" cy="1644"/>
            </a:xfrm>
          </p:grpSpPr>
          <p:pic>
            <p:nvPicPr>
              <p:cNvPr id="69650" name="Picture 10" descr="Untitled-1b"/>
              <p:cNvPicPr>
                <a:picLocks noChangeAspect="1" noChangeArrowheads="1"/>
              </p:cNvPicPr>
              <p:nvPr/>
            </p:nvPicPr>
            <p:blipFill>
              <a:blip r:embed="rId2" cstate="print"/>
              <a:srcRect/>
              <a:stretch>
                <a:fillRect/>
              </a:stretch>
            </p:blipFill>
            <p:spPr bwMode="auto">
              <a:xfrm>
                <a:off x="4039" y="2532"/>
                <a:ext cx="1418" cy="1632"/>
              </a:xfrm>
              <a:prstGeom prst="rect">
                <a:avLst/>
              </a:prstGeom>
              <a:noFill/>
              <a:ln w="9525">
                <a:noFill/>
                <a:miter lim="800000"/>
                <a:headEnd/>
                <a:tailEnd/>
              </a:ln>
            </p:spPr>
          </p:pic>
          <p:sp>
            <p:nvSpPr>
              <p:cNvPr id="69651" name="Rectangle 11"/>
              <p:cNvSpPr>
                <a:spLocks noChangeArrowheads="1"/>
              </p:cNvSpPr>
              <p:nvPr/>
            </p:nvSpPr>
            <p:spPr bwMode="auto">
              <a:xfrm>
                <a:off x="4027" y="2520"/>
                <a:ext cx="96" cy="144"/>
              </a:xfrm>
              <a:prstGeom prst="rect">
                <a:avLst/>
              </a:prstGeom>
              <a:solidFill>
                <a:schemeClr val="bg1"/>
              </a:solidFill>
              <a:ln w="9525">
                <a:noFill/>
                <a:miter lim="800000"/>
              </a:ln>
            </p:spPr>
            <p:txBody>
              <a:bodyPr wrap="none" anchor="ctr"/>
              <a:lstStyle/>
              <a:p>
                <a:endParaRPr lang="zh-CN" altLang="en-US"/>
              </a:p>
            </p:txBody>
          </p:sp>
        </p:grpSp>
        <p:grpSp>
          <p:nvGrpSpPr>
            <p:cNvPr id="69647" name="Group 12"/>
            <p:cNvGrpSpPr/>
            <p:nvPr/>
          </p:nvGrpSpPr>
          <p:grpSpPr bwMode="auto">
            <a:xfrm>
              <a:off x="4207" y="1008"/>
              <a:ext cx="1265" cy="1528"/>
              <a:chOff x="4207" y="1008"/>
              <a:chExt cx="1265" cy="1528"/>
            </a:xfrm>
          </p:grpSpPr>
          <p:pic>
            <p:nvPicPr>
              <p:cNvPr id="69648" name="Picture 13" descr="图片28"/>
              <p:cNvPicPr>
                <a:picLocks noChangeAspect="1" noChangeArrowheads="1"/>
              </p:cNvPicPr>
              <p:nvPr/>
            </p:nvPicPr>
            <p:blipFill>
              <a:blip r:embed="rId3" cstate="print"/>
              <a:srcRect/>
              <a:stretch>
                <a:fillRect/>
              </a:stretch>
            </p:blipFill>
            <p:spPr bwMode="auto">
              <a:xfrm>
                <a:off x="4207" y="1008"/>
                <a:ext cx="1265" cy="1528"/>
              </a:xfrm>
              <a:prstGeom prst="rect">
                <a:avLst/>
              </a:prstGeom>
              <a:noFill/>
              <a:ln w="9525">
                <a:noFill/>
                <a:miter lim="800000"/>
                <a:headEnd/>
                <a:tailEnd/>
              </a:ln>
            </p:spPr>
          </p:pic>
          <p:sp>
            <p:nvSpPr>
              <p:cNvPr id="69649" name="Rectangle 14"/>
              <p:cNvSpPr>
                <a:spLocks noChangeArrowheads="1"/>
              </p:cNvSpPr>
              <p:nvPr/>
            </p:nvSpPr>
            <p:spPr bwMode="auto">
              <a:xfrm>
                <a:off x="4220" y="1008"/>
                <a:ext cx="192" cy="144"/>
              </a:xfrm>
              <a:prstGeom prst="rect">
                <a:avLst/>
              </a:prstGeom>
              <a:solidFill>
                <a:schemeClr val="bg1"/>
              </a:solidFill>
              <a:ln w="9525">
                <a:noFill/>
                <a:miter lim="800000"/>
              </a:ln>
            </p:spPr>
            <p:txBody>
              <a:bodyPr wrap="none" anchor="ctr"/>
              <a:lstStyle/>
              <a:p>
                <a:endParaRPr lang="zh-CN" altLang="en-US"/>
              </a:p>
            </p:txBody>
          </p:sp>
        </p:grpSp>
      </p:grpSp>
      <p:grpSp>
        <p:nvGrpSpPr>
          <p:cNvPr id="6" name="Group 15"/>
          <p:cNvGrpSpPr/>
          <p:nvPr/>
        </p:nvGrpSpPr>
        <p:grpSpPr bwMode="auto">
          <a:xfrm>
            <a:off x="3516313" y="1600200"/>
            <a:ext cx="2655887" cy="5089525"/>
            <a:chOff x="2215" y="1008"/>
            <a:chExt cx="1673" cy="3206"/>
          </a:xfrm>
        </p:grpSpPr>
        <p:grpSp>
          <p:nvGrpSpPr>
            <p:cNvPr id="69640" name="Group 16"/>
            <p:cNvGrpSpPr/>
            <p:nvPr/>
          </p:nvGrpSpPr>
          <p:grpSpPr bwMode="auto">
            <a:xfrm>
              <a:off x="2215" y="2604"/>
              <a:ext cx="1632" cy="1610"/>
              <a:chOff x="2215" y="2544"/>
              <a:chExt cx="1632" cy="1610"/>
            </a:xfrm>
          </p:grpSpPr>
          <p:pic>
            <p:nvPicPr>
              <p:cNvPr id="69644" name="Picture 17" descr="Untitled-5c"/>
              <p:cNvPicPr>
                <a:picLocks noChangeAspect="1" noChangeArrowheads="1"/>
              </p:cNvPicPr>
              <p:nvPr/>
            </p:nvPicPr>
            <p:blipFill>
              <a:blip r:embed="rId4" cstate="print"/>
              <a:srcRect/>
              <a:stretch>
                <a:fillRect/>
              </a:stretch>
            </p:blipFill>
            <p:spPr bwMode="auto">
              <a:xfrm>
                <a:off x="2215" y="2551"/>
                <a:ext cx="1632" cy="1603"/>
              </a:xfrm>
              <a:prstGeom prst="rect">
                <a:avLst/>
              </a:prstGeom>
              <a:noFill/>
              <a:ln w="9525">
                <a:noFill/>
                <a:miter lim="800000"/>
                <a:headEnd/>
                <a:tailEnd/>
              </a:ln>
            </p:spPr>
          </p:pic>
          <p:sp>
            <p:nvSpPr>
              <p:cNvPr id="69645" name="Rectangle 18"/>
              <p:cNvSpPr>
                <a:spLocks noChangeArrowheads="1"/>
              </p:cNvSpPr>
              <p:nvPr/>
            </p:nvSpPr>
            <p:spPr bwMode="auto">
              <a:xfrm>
                <a:off x="2215" y="2544"/>
                <a:ext cx="187" cy="144"/>
              </a:xfrm>
              <a:prstGeom prst="rect">
                <a:avLst/>
              </a:prstGeom>
              <a:solidFill>
                <a:schemeClr val="bg1"/>
              </a:solidFill>
              <a:ln w="9525">
                <a:noFill/>
                <a:miter lim="800000"/>
              </a:ln>
            </p:spPr>
            <p:txBody>
              <a:bodyPr wrap="none" anchor="ctr"/>
              <a:lstStyle/>
              <a:p>
                <a:endParaRPr lang="zh-CN" altLang="en-US"/>
              </a:p>
            </p:txBody>
          </p:sp>
        </p:grpSp>
        <p:grpSp>
          <p:nvGrpSpPr>
            <p:cNvPr id="69641" name="Group 19"/>
            <p:cNvGrpSpPr/>
            <p:nvPr/>
          </p:nvGrpSpPr>
          <p:grpSpPr bwMode="auto">
            <a:xfrm>
              <a:off x="2348" y="1008"/>
              <a:ext cx="1540" cy="1576"/>
              <a:chOff x="2348" y="1008"/>
              <a:chExt cx="1540" cy="1576"/>
            </a:xfrm>
          </p:grpSpPr>
          <p:pic>
            <p:nvPicPr>
              <p:cNvPr id="69642" name="Picture 20" descr="图片27"/>
              <p:cNvPicPr>
                <a:picLocks noChangeAspect="1" noChangeArrowheads="1"/>
              </p:cNvPicPr>
              <p:nvPr/>
            </p:nvPicPr>
            <p:blipFill>
              <a:blip r:embed="rId5" cstate="print"/>
              <a:srcRect/>
              <a:stretch>
                <a:fillRect/>
              </a:stretch>
            </p:blipFill>
            <p:spPr bwMode="auto">
              <a:xfrm>
                <a:off x="2348" y="1056"/>
                <a:ext cx="1540" cy="1528"/>
              </a:xfrm>
              <a:prstGeom prst="rect">
                <a:avLst/>
              </a:prstGeom>
              <a:noFill/>
              <a:ln w="9525">
                <a:noFill/>
                <a:miter lim="800000"/>
                <a:headEnd/>
                <a:tailEnd/>
              </a:ln>
            </p:spPr>
          </p:pic>
          <p:sp>
            <p:nvSpPr>
              <p:cNvPr id="69643" name="Rectangle 21"/>
              <p:cNvSpPr>
                <a:spLocks noChangeArrowheads="1"/>
              </p:cNvSpPr>
              <p:nvPr/>
            </p:nvSpPr>
            <p:spPr bwMode="auto">
              <a:xfrm>
                <a:off x="2636" y="1008"/>
                <a:ext cx="144" cy="192"/>
              </a:xfrm>
              <a:prstGeom prst="rect">
                <a:avLst/>
              </a:prstGeom>
              <a:solidFill>
                <a:schemeClr val="bg1"/>
              </a:solidFill>
              <a:ln w="9525">
                <a:noFill/>
                <a:miter lim="800000"/>
              </a:ln>
            </p:spPr>
            <p:txBody>
              <a:bodyPr wrap="none" anchor="ctr"/>
              <a:lstStyle/>
              <a:p>
                <a:endParaRPr lang="zh-CN" altLang="en-US"/>
              </a:p>
            </p:txBody>
          </p:sp>
        </p:grpSp>
      </p:grpSp>
      <p:sp>
        <p:nvSpPr>
          <p:cNvPr id="85014" name="Text Box 22"/>
          <p:cNvSpPr txBox="1">
            <a:spLocks noChangeArrowheads="1"/>
          </p:cNvSpPr>
          <p:nvPr/>
        </p:nvSpPr>
        <p:spPr bwMode="auto">
          <a:xfrm>
            <a:off x="3429000" y="76200"/>
            <a:ext cx="4419600" cy="823913"/>
          </a:xfrm>
          <a:prstGeom prst="rect">
            <a:avLst/>
          </a:prstGeom>
          <a:noFill/>
          <a:ln w="9525">
            <a:noFill/>
            <a:miter lim="800000"/>
          </a:ln>
          <a:effectLst/>
        </p:spPr>
        <p:txBody>
          <a:bodyPr>
            <a:spAutoFit/>
          </a:bodyPr>
          <a:lstStyle/>
          <a:p>
            <a:pPr eaLnBrk="0" hangingPunct="0">
              <a:spcBef>
                <a:spcPct val="50000"/>
              </a:spcBef>
              <a:defRPr/>
            </a:pPr>
            <a:r>
              <a:rPr kumimoji="1" lang="en-US" altLang="zh-CN" sz="4800" b="1">
                <a:solidFill>
                  <a:srgbClr val="0000FF"/>
                </a:solidFill>
                <a:effectLst>
                  <a:outerShdw blurRad="38100" dist="38100" dir="2700000" algn="tl">
                    <a:srgbClr val="000000"/>
                  </a:outerShdw>
                </a:effectLst>
                <a:latin typeface="Times New Roman" panose="02020603050405020304" pitchFamily="18" charset="0"/>
              </a:rPr>
              <a:t>PCS </a:t>
            </a:r>
            <a:r>
              <a:rPr kumimoji="1" lang="zh-CN" altLang="en-US" sz="4800" b="1">
                <a:solidFill>
                  <a:srgbClr val="0000FF"/>
                </a:solidFill>
                <a:effectLst>
                  <a:outerShdw blurRad="38100" dist="38100" dir="2700000" algn="tl">
                    <a:srgbClr val="000000"/>
                  </a:outerShdw>
                </a:effectLst>
                <a:latin typeface="Times New Roman" panose="02020603050405020304" pitchFamily="18" charset="0"/>
              </a:rPr>
              <a:t>特性</a:t>
            </a:r>
            <a:endParaRPr kumimoji="1" lang="zh-CN" altLang="en-US" sz="4800" b="1">
              <a:solidFill>
                <a:srgbClr val="0000FF"/>
              </a:solidFill>
              <a:effectLst>
                <a:outerShdw blurRad="38100" dist="38100" dir="2700000" algn="tl">
                  <a:srgbClr val="000000"/>
                </a:outerShdw>
              </a:effectLst>
              <a:latin typeface="Times New Roman" panose="02020603050405020304" pitchFamily="18" charset="0"/>
            </a:endParaRPr>
          </a:p>
        </p:txBody>
      </p:sp>
      <p:sp>
        <p:nvSpPr>
          <p:cNvPr id="69639" name="Rectangle 23"/>
          <p:cNvSpPr>
            <a:spLocks noChangeArrowheads="1"/>
          </p:cNvSpPr>
          <p:nvPr/>
        </p:nvSpPr>
        <p:spPr bwMode="auto">
          <a:xfrm>
            <a:off x="2362200" y="1143000"/>
            <a:ext cx="4800600" cy="579438"/>
          </a:xfrm>
          <a:prstGeom prst="rect">
            <a:avLst/>
          </a:prstGeom>
          <a:noFill/>
          <a:ln w="9525">
            <a:noFill/>
            <a:miter lim="800000"/>
          </a:ln>
        </p:spPr>
        <p:txBody>
          <a:bodyPr>
            <a:spAutoFit/>
          </a:bodyPr>
          <a:lstStyle/>
          <a:p>
            <a:r>
              <a:rPr kumimoji="1" lang="en-US" altLang="zh-CN" b="1">
                <a:solidFill>
                  <a:srgbClr val="FF0000"/>
                </a:solidFill>
                <a:latin typeface="Times New Roman" panose="02020603050405020304" pitchFamily="18" charset="0"/>
              </a:rPr>
              <a:t>PBG</a:t>
            </a:r>
            <a:r>
              <a:rPr kumimoji="1" lang="zh-CN" altLang="en-US" b="1">
                <a:solidFill>
                  <a:srgbClr val="FF0000"/>
                </a:solidFill>
                <a:latin typeface="Times New Roman" panose="02020603050405020304" pitchFamily="18" charset="0"/>
              </a:rPr>
              <a:t>限制波导－微腔耦合</a:t>
            </a:r>
            <a:endParaRPr kumimoji="1" lang="zh-CN" altLang="en-US" b="1">
              <a:solidFill>
                <a:srgbClr val="FF0000"/>
              </a:solidFill>
              <a:latin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658" name="Picture 2" descr="Untitled-4a"/>
          <p:cNvPicPr>
            <a:picLocks noChangeAspect="1" noChangeArrowheads="1"/>
          </p:cNvPicPr>
          <p:nvPr/>
        </p:nvPicPr>
        <p:blipFill>
          <a:blip r:embed="rId1" cstate="print"/>
          <a:srcRect/>
          <a:stretch>
            <a:fillRect/>
          </a:stretch>
        </p:blipFill>
        <p:spPr bwMode="auto">
          <a:xfrm>
            <a:off x="685800" y="1752600"/>
            <a:ext cx="7772400" cy="4900613"/>
          </a:xfrm>
          <a:prstGeom prst="rect">
            <a:avLst/>
          </a:prstGeom>
          <a:noFill/>
          <a:ln w="9525">
            <a:noFill/>
            <a:miter lim="800000"/>
            <a:headEnd/>
            <a:tailEnd/>
          </a:ln>
        </p:spPr>
      </p:pic>
      <p:sp>
        <p:nvSpPr>
          <p:cNvPr id="70659" name="Rectangle 3"/>
          <p:cNvSpPr>
            <a:spLocks noChangeArrowheads="1"/>
          </p:cNvSpPr>
          <p:nvPr/>
        </p:nvSpPr>
        <p:spPr bwMode="auto">
          <a:xfrm>
            <a:off x="0" y="914400"/>
            <a:ext cx="9144000" cy="133350"/>
          </a:xfrm>
          <a:prstGeom prst="rect">
            <a:avLst/>
          </a:prstGeom>
          <a:gradFill rotWithShape="0">
            <a:gsLst>
              <a:gs pos="0">
                <a:srgbClr val="47B247"/>
              </a:gs>
              <a:gs pos="50000">
                <a:srgbClr val="66FF66"/>
              </a:gs>
              <a:gs pos="100000">
                <a:srgbClr val="47B247"/>
              </a:gs>
            </a:gsLst>
            <a:lin ang="0" scaled="1"/>
          </a:gradFill>
          <a:ln w="9525">
            <a:noFill/>
            <a:miter lim="800000"/>
          </a:ln>
        </p:spPr>
        <p:txBody>
          <a:bodyPr wrap="none" anchor="ctr"/>
          <a:lstStyle/>
          <a:p>
            <a:endParaRPr lang="zh-CN" altLang="en-US"/>
          </a:p>
        </p:txBody>
      </p:sp>
      <p:sp>
        <p:nvSpPr>
          <p:cNvPr id="70660" name="Text Box 4"/>
          <p:cNvSpPr txBox="1">
            <a:spLocks noChangeArrowheads="1"/>
          </p:cNvSpPr>
          <p:nvPr/>
        </p:nvSpPr>
        <p:spPr bwMode="auto">
          <a:xfrm>
            <a:off x="2667000" y="1219200"/>
            <a:ext cx="4857750" cy="646113"/>
          </a:xfrm>
          <a:prstGeom prst="rect">
            <a:avLst/>
          </a:prstGeom>
          <a:noFill/>
          <a:ln w="9525">
            <a:noFill/>
            <a:miter lim="800000"/>
          </a:ln>
        </p:spPr>
        <p:txBody>
          <a:bodyPr>
            <a:spAutoFit/>
          </a:bodyPr>
          <a:lstStyle/>
          <a:p>
            <a:pPr eaLnBrk="0" hangingPunct="0">
              <a:spcBef>
                <a:spcPct val="50000"/>
              </a:spcBef>
            </a:pPr>
            <a:r>
              <a:rPr kumimoji="1" lang="en-US" altLang="zh-CN" b="1">
                <a:solidFill>
                  <a:srgbClr val="FF0000"/>
                </a:solidFill>
                <a:latin typeface="Times New Roman" panose="02020603050405020304" pitchFamily="18" charset="0"/>
              </a:rPr>
              <a:t>PC</a:t>
            </a:r>
            <a:r>
              <a:rPr kumimoji="1" lang="zh-CN" altLang="en-US" b="1">
                <a:solidFill>
                  <a:srgbClr val="FF0000"/>
                </a:solidFill>
                <a:latin typeface="Times New Roman" panose="02020603050405020304" pitchFamily="18" charset="0"/>
              </a:rPr>
              <a:t>微腔复用</a:t>
            </a:r>
            <a:r>
              <a:rPr kumimoji="1" lang="en-US" altLang="zh-CN" b="1">
                <a:solidFill>
                  <a:srgbClr val="FF0000"/>
                </a:solidFill>
                <a:latin typeface="Times New Roman" panose="02020603050405020304" pitchFamily="18" charset="0"/>
              </a:rPr>
              <a:t>/</a:t>
            </a:r>
            <a:r>
              <a:rPr kumimoji="1" lang="zh-CN" altLang="en-US" b="1">
                <a:solidFill>
                  <a:srgbClr val="FF0000"/>
                </a:solidFill>
                <a:latin typeface="Times New Roman" panose="02020603050405020304" pitchFamily="18" charset="0"/>
              </a:rPr>
              <a:t>解复用器</a:t>
            </a:r>
            <a:endParaRPr kumimoji="1" lang="zh-CN" altLang="en-US" b="1">
              <a:solidFill>
                <a:srgbClr val="FF0000"/>
              </a:solidFill>
              <a:latin typeface="Times New Roman" panose="02020603050405020304" pitchFamily="18" charset="0"/>
            </a:endParaRPr>
          </a:p>
        </p:txBody>
      </p:sp>
      <p:sp>
        <p:nvSpPr>
          <p:cNvPr id="86022" name="Text Box 6"/>
          <p:cNvSpPr txBox="1">
            <a:spLocks noChangeArrowheads="1"/>
          </p:cNvSpPr>
          <p:nvPr/>
        </p:nvSpPr>
        <p:spPr bwMode="auto">
          <a:xfrm>
            <a:off x="1828800" y="76200"/>
            <a:ext cx="5867400" cy="823913"/>
          </a:xfrm>
          <a:prstGeom prst="rect">
            <a:avLst/>
          </a:prstGeom>
          <a:noFill/>
          <a:ln w="9525">
            <a:noFill/>
            <a:miter lim="800000"/>
          </a:ln>
          <a:effectLst/>
        </p:spPr>
        <p:txBody>
          <a:bodyPr>
            <a:spAutoFit/>
          </a:bodyPr>
          <a:lstStyle/>
          <a:p>
            <a:pPr eaLnBrk="0" hangingPunct="0">
              <a:spcBef>
                <a:spcPct val="50000"/>
              </a:spcBef>
              <a:defRPr/>
            </a:pPr>
            <a:r>
              <a:rPr kumimoji="1" lang="en-US" altLang="zh-CN" sz="4800" b="1">
                <a:solidFill>
                  <a:srgbClr val="3333FF"/>
                </a:solidFill>
                <a:effectLst>
                  <a:outerShdw blurRad="38100" dist="38100" dir="2700000" algn="tl">
                    <a:srgbClr val="000000"/>
                  </a:outerShdw>
                </a:effectLst>
                <a:latin typeface="宋体" panose="02010600030101010101" pitchFamily="2" charset="-122"/>
              </a:rPr>
              <a:t> </a:t>
            </a:r>
            <a:r>
              <a:rPr kumimoji="1" lang="en-US" altLang="zh-CN" sz="4800" b="1">
                <a:solidFill>
                  <a:srgbClr val="0000FF"/>
                </a:solidFill>
                <a:effectLst>
                  <a:outerShdw blurRad="38100" dist="38100" dir="2700000" algn="tl">
                    <a:srgbClr val="000000"/>
                  </a:outerShdw>
                </a:effectLst>
                <a:latin typeface="Times New Roman" panose="02020603050405020304" pitchFamily="18" charset="0"/>
              </a:rPr>
              <a:t>PCS </a:t>
            </a:r>
            <a:r>
              <a:rPr kumimoji="1" lang="zh-CN" altLang="en-US" sz="4800" b="1">
                <a:solidFill>
                  <a:srgbClr val="0000FF"/>
                </a:solidFill>
                <a:effectLst>
                  <a:outerShdw blurRad="38100" dist="38100" dir="2700000" algn="tl">
                    <a:srgbClr val="000000"/>
                  </a:outerShdw>
                </a:effectLst>
                <a:latin typeface="Times New Roman" panose="02020603050405020304" pitchFamily="18" charset="0"/>
              </a:rPr>
              <a:t>应用研究进展</a:t>
            </a:r>
            <a:endParaRPr kumimoji="1" lang="zh-CN" altLang="en-US" sz="4800" b="1">
              <a:solidFill>
                <a:srgbClr val="0000FF"/>
              </a:solidFill>
              <a:effectLst>
                <a:outerShdw blurRad="38100" dist="38100" dir="2700000" algn="tl">
                  <a:srgbClr val="000000"/>
                </a:outerShdw>
              </a:effectLst>
              <a:latin typeface="Times New Roman" panose="02020603050405020304" pitchFamily="18" charset="0"/>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ChangeArrowheads="1"/>
          </p:cNvSpPr>
          <p:nvPr/>
        </p:nvSpPr>
        <p:spPr bwMode="auto">
          <a:xfrm>
            <a:off x="0" y="914400"/>
            <a:ext cx="9144000" cy="133350"/>
          </a:xfrm>
          <a:prstGeom prst="rect">
            <a:avLst/>
          </a:prstGeom>
          <a:gradFill rotWithShape="0">
            <a:gsLst>
              <a:gs pos="0">
                <a:srgbClr val="47B247"/>
              </a:gs>
              <a:gs pos="50000">
                <a:srgbClr val="66FF66"/>
              </a:gs>
              <a:gs pos="100000">
                <a:srgbClr val="47B247"/>
              </a:gs>
            </a:gsLst>
            <a:lin ang="0" scaled="1"/>
          </a:gradFill>
          <a:ln w="9525">
            <a:noFill/>
            <a:miter lim="800000"/>
          </a:ln>
        </p:spPr>
        <p:txBody>
          <a:bodyPr wrap="none" anchor="ctr"/>
          <a:lstStyle/>
          <a:p>
            <a:endParaRPr lang="zh-CN" altLang="en-US"/>
          </a:p>
        </p:txBody>
      </p:sp>
      <p:pic>
        <p:nvPicPr>
          <p:cNvPr id="71683" name="Picture 3" descr="Untitled-13a"/>
          <p:cNvPicPr>
            <a:picLocks noChangeAspect="1" noChangeArrowheads="1"/>
          </p:cNvPicPr>
          <p:nvPr/>
        </p:nvPicPr>
        <p:blipFill>
          <a:blip r:embed="rId1" cstate="print"/>
          <a:srcRect/>
          <a:stretch>
            <a:fillRect/>
          </a:stretch>
        </p:blipFill>
        <p:spPr bwMode="auto">
          <a:xfrm>
            <a:off x="4572000" y="1828800"/>
            <a:ext cx="3711575" cy="4800600"/>
          </a:xfrm>
          <a:prstGeom prst="rect">
            <a:avLst/>
          </a:prstGeom>
          <a:noFill/>
          <a:ln w="9525">
            <a:noFill/>
            <a:miter lim="800000"/>
            <a:headEnd/>
            <a:tailEnd/>
          </a:ln>
        </p:spPr>
      </p:pic>
      <p:pic>
        <p:nvPicPr>
          <p:cNvPr id="71684" name="Picture 5" descr="未定标题6"/>
          <p:cNvPicPr>
            <a:picLocks noChangeAspect="1" noChangeArrowheads="1"/>
          </p:cNvPicPr>
          <p:nvPr/>
        </p:nvPicPr>
        <p:blipFill>
          <a:blip r:embed="rId2" cstate="print"/>
          <a:srcRect/>
          <a:stretch>
            <a:fillRect/>
          </a:stretch>
        </p:blipFill>
        <p:spPr bwMode="auto">
          <a:xfrm>
            <a:off x="982663" y="1828800"/>
            <a:ext cx="3055937" cy="4876800"/>
          </a:xfrm>
          <a:prstGeom prst="rect">
            <a:avLst/>
          </a:prstGeom>
          <a:noFill/>
          <a:ln w="9525">
            <a:noFill/>
            <a:miter lim="800000"/>
            <a:headEnd/>
            <a:tailEnd/>
          </a:ln>
        </p:spPr>
      </p:pic>
      <p:sp>
        <p:nvSpPr>
          <p:cNvPr id="71685" name="Text Box 6"/>
          <p:cNvSpPr txBox="1">
            <a:spLocks noChangeArrowheads="1"/>
          </p:cNvSpPr>
          <p:nvPr/>
        </p:nvSpPr>
        <p:spPr bwMode="auto">
          <a:xfrm>
            <a:off x="3733800" y="1219200"/>
            <a:ext cx="4495800" cy="579438"/>
          </a:xfrm>
          <a:prstGeom prst="rect">
            <a:avLst/>
          </a:prstGeom>
          <a:noFill/>
          <a:ln w="9525">
            <a:noFill/>
            <a:miter lim="800000"/>
          </a:ln>
        </p:spPr>
        <p:txBody>
          <a:bodyPr>
            <a:spAutoFit/>
          </a:bodyPr>
          <a:lstStyle/>
          <a:p>
            <a:pPr eaLnBrk="0" hangingPunct="0">
              <a:spcBef>
                <a:spcPct val="50000"/>
              </a:spcBef>
            </a:pPr>
            <a:r>
              <a:rPr kumimoji="1" lang="en-US" altLang="zh-CN" b="1">
                <a:solidFill>
                  <a:srgbClr val="FF0000"/>
                </a:solidFill>
                <a:latin typeface="Times New Roman" panose="02020603050405020304" pitchFamily="18" charset="0"/>
              </a:rPr>
              <a:t>PC</a:t>
            </a:r>
            <a:r>
              <a:rPr kumimoji="1" lang="zh-CN" altLang="en-US" b="1">
                <a:solidFill>
                  <a:srgbClr val="FF0000"/>
                </a:solidFill>
                <a:latin typeface="Times New Roman" panose="02020603050405020304" pitchFamily="18" charset="0"/>
              </a:rPr>
              <a:t>滤波器</a:t>
            </a:r>
            <a:endParaRPr kumimoji="1" lang="zh-CN" altLang="en-US" b="1">
              <a:solidFill>
                <a:srgbClr val="FF0000"/>
              </a:solidFill>
              <a:latin typeface="Times New Roman" panose="02020603050405020304" pitchFamily="18" charset="0"/>
            </a:endParaRPr>
          </a:p>
        </p:txBody>
      </p:sp>
      <p:sp>
        <p:nvSpPr>
          <p:cNvPr id="87047" name="Text Box 7"/>
          <p:cNvSpPr txBox="1">
            <a:spLocks noChangeArrowheads="1"/>
          </p:cNvSpPr>
          <p:nvPr/>
        </p:nvSpPr>
        <p:spPr bwMode="auto">
          <a:xfrm>
            <a:off x="1828800" y="76200"/>
            <a:ext cx="5867400" cy="823913"/>
          </a:xfrm>
          <a:prstGeom prst="rect">
            <a:avLst/>
          </a:prstGeom>
          <a:noFill/>
          <a:ln w="9525">
            <a:noFill/>
            <a:miter lim="800000"/>
          </a:ln>
          <a:effectLst/>
        </p:spPr>
        <p:txBody>
          <a:bodyPr>
            <a:spAutoFit/>
          </a:bodyPr>
          <a:lstStyle/>
          <a:p>
            <a:pPr eaLnBrk="0" hangingPunct="0">
              <a:spcBef>
                <a:spcPct val="50000"/>
              </a:spcBef>
              <a:defRPr/>
            </a:pPr>
            <a:r>
              <a:rPr kumimoji="1" lang="en-US" altLang="zh-CN" sz="4800" b="1">
                <a:solidFill>
                  <a:srgbClr val="3333FF"/>
                </a:solidFill>
                <a:effectLst>
                  <a:outerShdw blurRad="38100" dist="38100" dir="2700000" algn="tl">
                    <a:srgbClr val="000000"/>
                  </a:outerShdw>
                </a:effectLst>
                <a:latin typeface="宋体" panose="02010600030101010101" pitchFamily="2" charset="-122"/>
              </a:rPr>
              <a:t> </a:t>
            </a:r>
            <a:r>
              <a:rPr kumimoji="1" lang="en-US" altLang="zh-CN" sz="4800" b="1">
                <a:solidFill>
                  <a:srgbClr val="0000FF"/>
                </a:solidFill>
                <a:effectLst>
                  <a:outerShdw blurRad="38100" dist="38100" dir="2700000" algn="tl">
                    <a:srgbClr val="000000"/>
                  </a:outerShdw>
                </a:effectLst>
                <a:latin typeface="Times New Roman" panose="02020603050405020304" pitchFamily="18" charset="0"/>
              </a:rPr>
              <a:t>PCS </a:t>
            </a:r>
            <a:r>
              <a:rPr kumimoji="1" lang="zh-CN" altLang="en-US" sz="4800" b="1">
                <a:solidFill>
                  <a:srgbClr val="0000FF"/>
                </a:solidFill>
                <a:effectLst>
                  <a:outerShdw blurRad="38100" dist="38100" dir="2700000" algn="tl">
                    <a:srgbClr val="000000"/>
                  </a:outerShdw>
                </a:effectLst>
                <a:latin typeface="Times New Roman" panose="02020603050405020304" pitchFamily="18" charset="0"/>
              </a:rPr>
              <a:t>应用研究进展</a:t>
            </a:r>
            <a:endParaRPr kumimoji="1" lang="zh-CN" altLang="en-US" sz="4800" b="1">
              <a:solidFill>
                <a:srgbClr val="0000FF"/>
              </a:solidFill>
              <a:effectLst>
                <a:outerShdw blurRad="38100" dist="38100" dir="2700000" algn="tl">
                  <a:srgbClr val="000000"/>
                </a:outerShdw>
              </a:effectLst>
              <a:latin typeface="Times New Roman" panose="02020603050405020304" pitchFamily="18" charset="0"/>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0" y="931863"/>
            <a:ext cx="9142413" cy="133350"/>
          </a:xfrm>
          <a:prstGeom prst="rect">
            <a:avLst/>
          </a:prstGeom>
          <a:gradFill rotWithShape="0">
            <a:gsLst>
              <a:gs pos="0">
                <a:srgbClr val="47B247"/>
              </a:gs>
              <a:gs pos="50000">
                <a:srgbClr val="66FF66"/>
              </a:gs>
              <a:gs pos="100000">
                <a:srgbClr val="47B247"/>
              </a:gs>
            </a:gsLst>
            <a:lin ang="0" scaled="1"/>
          </a:gradFill>
          <a:ln w="9525">
            <a:noFill/>
            <a:miter lim="800000"/>
          </a:ln>
        </p:spPr>
        <p:txBody>
          <a:bodyPr wrap="none" anchor="ctr"/>
          <a:lstStyle/>
          <a:p>
            <a:endParaRPr lang="zh-CN" altLang="en-US"/>
          </a:p>
        </p:txBody>
      </p:sp>
      <p:sp>
        <p:nvSpPr>
          <p:cNvPr id="72707" name="Text Box 3"/>
          <p:cNvSpPr txBox="1">
            <a:spLocks noChangeArrowheads="1"/>
          </p:cNvSpPr>
          <p:nvPr/>
        </p:nvSpPr>
        <p:spPr bwMode="auto">
          <a:xfrm>
            <a:off x="838200" y="1249363"/>
            <a:ext cx="7772400" cy="579437"/>
          </a:xfrm>
          <a:prstGeom prst="rect">
            <a:avLst/>
          </a:prstGeom>
          <a:noFill/>
          <a:ln w="9525">
            <a:noFill/>
            <a:miter lim="800000"/>
          </a:ln>
        </p:spPr>
        <p:txBody>
          <a:bodyPr>
            <a:spAutoFit/>
          </a:bodyPr>
          <a:lstStyle/>
          <a:p>
            <a:pPr algn="ctr" eaLnBrk="0" hangingPunct="0">
              <a:spcBef>
                <a:spcPct val="50000"/>
              </a:spcBef>
            </a:pPr>
            <a:r>
              <a:rPr kumimoji="1" lang="en-US" altLang="zh-CN" b="1">
                <a:solidFill>
                  <a:srgbClr val="FF0000"/>
                </a:solidFill>
                <a:latin typeface="Times New Roman" panose="02020603050405020304" pitchFamily="18" charset="0"/>
              </a:rPr>
              <a:t> </a:t>
            </a:r>
            <a:r>
              <a:rPr kumimoji="1" lang="zh-CN" altLang="en-US" b="1">
                <a:solidFill>
                  <a:srgbClr val="FF0000"/>
                </a:solidFill>
                <a:latin typeface="Times New Roman" panose="02020603050405020304" pitchFamily="18" charset="0"/>
              </a:rPr>
              <a:t>共面</a:t>
            </a:r>
            <a:r>
              <a:rPr kumimoji="1" lang="en-US" altLang="zh-CN" b="1">
                <a:solidFill>
                  <a:srgbClr val="FF0000"/>
                </a:solidFill>
                <a:latin typeface="Times New Roman" panose="02020603050405020304" pitchFamily="18" charset="0"/>
              </a:rPr>
              <a:t>PC</a:t>
            </a:r>
            <a:r>
              <a:rPr kumimoji="1" lang="zh-CN" altLang="en-US" b="1">
                <a:solidFill>
                  <a:srgbClr val="FF0000"/>
                </a:solidFill>
                <a:latin typeface="Times New Roman" panose="02020603050405020304" pitchFamily="18" charset="0"/>
              </a:rPr>
              <a:t>谐振腔</a:t>
            </a:r>
            <a:endParaRPr kumimoji="1" lang="zh-CN" altLang="en-US" b="1">
              <a:solidFill>
                <a:schemeClr val="accent2"/>
              </a:solidFill>
              <a:latin typeface="Times New Roman" panose="02020603050405020304" pitchFamily="18" charset="0"/>
            </a:endParaRPr>
          </a:p>
        </p:txBody>
      </p:sp>
      <p:sp>
        <p:nvSpPr>
          <p:cNvPr id="88069" name="Text Box 5"/>
          <p:cNvSpPr txBox="1">
            <a:spLocks noChangeArrowheads="1"/>
          </p:cNvSpPr>
          <p:nvPr/>
        </p:nvSpPr>
        <p:spPr bwMode="auto">
          <a:xfrm>
            <a:off x="1828800" y="76200"/>
            <a:ext cx="5867400" cy="823913"/>
          </a:xfrm>
          <a:prstGeom prst="rect">
            <a:avLst/>
          </a:prstGeom>
          <a:noFill/>
          <a:ln w="9525">
            <a:noFill/>
            <a:miter lim="800000"/>
          </a:ln>
          <a:effectLst/>
        </p:spPr>
        <p:txBody>
          <a:bodyPr>
            <a:spAutoFit/>
          </a:bodyPr>
          <a:lstStyle/>
          <a:p>
            <a:pPr eaLnBrk="0" hangingPunct="0">
              <a:spcBef>
                <a:spcPct val="50000"/>
              </a:spcBef>
              <a:defRPr/>
            </a:pPr>
            <a:r>
              <a:rPr kumimoji="1" lang="en-US" altLang="zh-CN" sz="4800" b="1">
                <a:solidFill>
                  <a:srgbClr val="3333FF"/>
                </a:solidFill>
                <a:effectLst>
                  <a:outerShdw blurRad="38100" dist="38100" dir="2700000" algn="tl">
                    <a:srgbClr val="000000"/>
                  </a:outerShdw>
                </a:effectLst>
                <a:latin typeface="宋体" panose="02010600030101010101" pitchFamily="2" charset="-122"/>
              </a:rPr>
              <a:t> </a:t>
            </a:r>
            <a:r>
              <a:rPr kumimoji="1" lang="en-US" altLang="zh-CN" sz="4800" b="1">
                <a:solidFill>
                  <a:srgbClr val="0000FF"/>
                </a:solidFill>
                <a:effectLst>
                  <a:outerShdw blurRad="38100" dist="38100" dir="2700000" algn="tl">
                    <a:srgbClr val="000000"/>
                  </a:outerShdw>
                </a:effectLst>
                <a:latin typeface="Times New Roman" panose="02020603050405020304" pitchFamily="18" charset="0"/>
              </a:rPr>
              <a:t>PCS </a:t>
            </a:r>
            <a:r>
              <a:rPr kumimoji="1" lang="zh-CN" altLang="en-US" sz="4800" b="1">
                <a:solidFill>
                  <a:srgbClr val="0000FF"/>
                </a:solidFill>
                <a:effectLst>
                  <a:outerShdw blurRad="38100" dist="38100" dir="2700000" algn="tl">
                    <a:srgbClr val="000000"/>
                  </a:outerShdw>
                </a:effectLst>
                <a:latin typeface="Times New Roman" panose="02020603050405020304" pitchFamily="18" charset="0"/>
              </a:rPr>
              <a:t>应用研究进展</a:t>
            </a:r>
            <a:endParaRPr kumimoji="1" lang="zh-CN" altLang="en-US" sz="4800" b="1">
              <a:solidFill>
                <a:srgbClr val="0000FF"/>
              </a:solidFill>
              <a:effectLst>
                <a:outerShdw blurRad="38100" dist="38100" dir="2700000" algn="tl">
                  <a:srgbClr val="000000"/>
                </a:outerShdw>
              </a:effectLst>
              <a:latin typeface="Times New Roman" panose="02020603050405020304" pitchFamily="18" charset="0"/>
            </a:endParaRPr>
          </a:p>
        </p:txBody>
      </p:sp>
      <p:pic>
        <p:nvPicPr>
          <p:cNvPr id="72709" name="Picture 6" descr="未定标题1"/>
          <p:cNvPicPr>
            <a:picLocks noChangeAspect="1" noChangeArrowheads="1"/>
          </p:cNvPicPr>
          <p:nvPr/>
        </p:nvPicPr>
        <p:blipFill>
          <a:blip r:embed="rId1" cstate="print"/>
          <a:srcRect/>
          <a:stretch>
            <a:fillRect/>
          </a:stretch>
        </p:blipFill>
        <p:spPr bwMode="auto">
          <a:xfrm>
            <a:off x="228600" y="2338388"/>
            <a:ext cx="4038600" cy="3059112"/>
          </a:xfrm>
          <a:prstGeom prst="rect">
            <a:avLst/>
          </a:prstGeom>
          <a:noFill/>
          <a:ln w="9525">
            <a:noFill/>
            <a:miter lim="800000"/>
            <a:headEnd/>
            <a:tailEnd/>
          </a:ln>
        </p:spPr>
      </p:pic>
      <p:pic>
        <p:nvPicPr>
          <p:cNvPr id="72710" name="Picture 7" descr="未定标题2"/>
          <p:cNvPicPr>
            <a:picLocks noChangeAspect="1" noChangeArrowheads="1"/>
          </p:cNvPicPr>
          <p:nvPr/>
        </p:nvPicPr>
        <p:blipFill>
          <a:blip r:embed="rId2" cstate="print"/>
          <a:srcRect/>
          <a:stretch>
            <a:fillRect/>
          </a:stretch>
        </p:blipFill>
        <p:spPr bwMode="auto">
          <a:xfrm>
            <a:off x="4495800" y="2260600"/>
            <a:ext cx="4452938" cy="3579813"/>
          </a:xfrm>
          <a:prstGeom prst="rect">
            <a:avLst/>
          </a:prstGeom>
          <a:noFill/>
          <a:ln w="9525">
            <a:noFill/>
            <a:miter lim="800000"/>
            <a:headEnd/>
            <a:tailEnd/>
          </a:ln>
        </p:spPr>
      </p:pic>
      <p:sp>
        <p:nvSpPr>
          <p:cNvPr id="72711" name="Text Box 8"/>
          <p:cNvSpPr txBox="1">
            <a:spLocks noChangeArrowheads="1"/>
          </p:cNvSpPr>
          <p:nvPr/>
        </p:nvSpPr>
        <p:spPr bwMode="auto">
          <a:xfrm>
            <a:off x="6248400" y="3352800"/>
            <a:ext cx="914400" cy="304800"/>
          </a:xfrm>
          <a:prstGeom prst="rect">
            <a:avLst/>
          </a:prstGeom>
          <a:noFill/>
          <a:ln w="9525">
            <a:noFill/>
            <a:miter lim="800000"/>
          </a:ln>
        </p:spPr>
        <p:txBody>
          <a:bodyPr>
            <a:spAutoFit/>
          </a:bodyPr>
          <a:lstStyle/>
          <a:p>
            <a:pPr>
              <a:spcBef>
                <a:spcPct val="50000"/>
              </a:spcBef>
            </a:pPr>
            <a:r>
              <a:rPr kumimoji="1" lang="en-US" altLang="zh-CN" sz="1400" b="1">
                <a:solidFill>
                  <a:srgbClr val="FF0000"/>
                </a:solidFill>
                <a:latin typeface="Times New Roman" panose="02020603050405020304" pitchFamily="18" charset="0"/>
              </a:rPr>
              <a:t>1563 nm</a:t>
            </a:r>
            <a:endParaRPr kumimoji="1" lang="en-US" altLang="zh-CN" sz="1400" b="1">
              <a:solidFill>
                <a:srgbClr val="FF0000"/>
              </a:solidFill>
              <a:latin typeface="Times New Roman" panose="02020603050405020304" pitchFamily="18" charset="0"/>
            </a:endParaRPr>
          </a:p>
        </p:txBody>
      </p:sp>
      <p:sp>
        <p:nvSpPr>
          <p:cNvPr id="72712" name="Text Box 9"/>
          <p:cNvSpPr txBox="1">
            <a:spLocks noChangeArrowheads="1"/>
          </p:cNvSpPr>
          <p:nvPr/>
        </p:nvSpPr>
        <p:spPr bwMode="auto">
          <a:xfrm>
            <a:off x="8001000" y="3352800"/>
            <a:ext cx="914400" cy="304800"/>
          </a:xfrm>
          <a:prstGeom prst="rect">
            <a:avLst/>
          </a:prstGeom>
          <a:noFill/>
          <a:ln w="9525">
            <a:noFill/>
            <a:miter lim="800000"/>
          </a:ln>
        </p:spPr>
        <p:txBody>
          <a:bodyPr>
            <a:spAutoFit/>
          </a:bodyPr>
          <a:lstStyle/>
          <a:p>
            <a:pPr>
              <a:spcBef>
                <a:spcPct val="50000"/>
              </a:spcBef>
            </a:pPr>
            <a:r>
              <a:rPr kumimoji="1" lang="en-US" altLang="zh-CN" sz="1400" b="1">
                <a:solidFill>
                  <a:srgbClr val="FF0000"/>
                </a:solidFill>
                <a:latin typeface="Times New Roman" panose="02020603050405020304" pitchFamily="18" charset="0"/>
              </a:rPr>
              <a:t>1609 nm</a:t>
            </a:r>
            <a:endParaRPr kumimoji="1" lang="en-US" altLang="zh-CN" sz="1400" b="1">
              <a:solidFill>
                <a:srgbClr val="FF0000"/>
              </a:solidFill>
              <a:latin typeface="Times New Roman" panose="02020603050405020304" pitchFamily="18" charset="0"/>
            </a:endParaRPr>
          </a:p>
        </p:txBody>
      </p:sp>
      <p:sp>
        <p:nvSpPr>
          <p:cNvPr id="72713" name="Text Box 10"/>
          <p:cNvSpPr txBox="1">
            <a:spLocks noChangeArrowheads="1"/>
          </p:cNvSpPr>
          <p:nvPr/>
        </p:nvSpPr>
        <p:spPr bwMode="auto">
          <a:xfrm>
            <a:off x="1143000" y="5486400"/>
            <a:ext cx="2514600" cy="396875"/>
          </a:xfrm>
          <a:prstGeom prst="rect">
            <a:avLst/>
          </a:prstGeom>
          <a:noFill/>
          <a:ln w="9525">
            <a:noFill/>
            <a:miter lim="800000"/>
          </a:ln>
        </p:spPr>
        <p:txBody>
          <a:bodyPr>
            <a:spAutoFit/>
          </a:bodyPr>
          <a:lstStyle/>
          <a:p>
            <a:pPr>
              <a:spcBef>
                <a:spcPct val="50000"/>
              </a:spcBef>
            </a:pPr>
            <a:r>
              <a:rPr kumimoji="1" lang="en-US" altLang="zh-CN" sz="2000" b="1">
                <a:solidFill>
                  <a:schemeClr val="accent2"/>
                </a:solidFill>
                <a:latin typeface="Times New Roman" panose="02020603050405020304" pitchFamily="18" charset="0"/>
              </a:rPr>
              <a:t>L</a:t>
            </a:r>
            <a:r>
              <a:rPr kumimoji="1" lang="en-US" altLang="zh-CN" sz="2000" b="1" baseline="-25000">
                <a:solidFill>
                  <a:schemeClr val="accent2"/>
                </a:solidFill>
                <a:latin typeface="Times New Roman" panose="02020603050405020304" pitchFamily="18" charset="0"/>
              </a:rPr>
              <a:t>cavity</a:t>
            </a:r>
            <a:r>
              <a:rPr kumimoji="1" lang="en-US" altLang="zh-CN" sz="2000" b="1">
                <a:solidFill>
                  <a:schemeClr val="accent2"/>
                </a:solidFill>
                <a:latin typeface="Times New Roman" panose="02020603050405020304" pitchFamily="18" charset="0"/>
              </a:rPr>
              <a:t>=6</a:t>
            </a:r>
            <a:r>
              <a:rPr kumimoji="1" lang="en-US" altLang="zh-CN" sz="2000" b="1">
                <a:solidFill>
                  <a:schemeClr val="accent2"/>
                </a:solidFill>
                <a:latin typeface="Times New Roman" panose="02020603050405020304" pitchFamily="18" charset="0"/>
                <a:sym typeface="Symbol" panose="05050102010706020507" pitchFamily="18" charset="2"/>
              </a:rPr>
              <a:t>m,  Q=400</a:t>
            </a:r>
            <a:endParaRPr kumimoji="1" lang="en-US" altLang="zh-CN" sz="2000" b="1">
              <a:solidFill>
                <a:schemeClr val="accent2"/>
              </a:solidFill>
              <a:latin typeface="Times New Roman" panose="02020603050405020304" pitchFamily="18" charset="0"/>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ChangeArrowheads="1"/>
          </p:cNvSpPr>
          <p:nvPr/>
        </p:nvSpPr>
        <p:spPr bwMode="auto">
          <a:xfrm>
            <a:off x="0" y="931863"/>
            <a:ext cx="9142413" cy="133350"/>
          </a:xfrm>
          <a:prstGeom prst="rect">
            <a:avLst/>
          </a:prstGeom>
          <a:gradFill rotWithShape="0">
            <a:gsLst>
              <a:gs pos="0">
                <a:srgbClr val="47B247"/>
              </a:gs>
              <a:gs pos="50000">
                <a:srgbClr val="66FF66"/>
              </a:gs>
              <a:gs pos="100000">
                <a:srgbClr val="47B247"/>
              </a:gs>
            </a:gsLst>
            <a:lin ang="0" scaled="1"/>
          </a:gradFill>
          <a:ln w="9525">
            <a:noFill/>
            <a:miter lim="800000"/>
          </a:ln>
        </p:spPr>
        <p:txBody>
          <a:bodyPr wrap="none" anchor="ctr"/>
          <a:lstStyle/>
          <a:p>
            <a:endParaRPr lang="zh-CN" altLang="en-US"/>
          </a:p>
        </p:txBody>
      </p:sp>
      <p:sp>
        <p:nvSpPr>
          <p:cNvPr id="73731" name="Text Box 3"/>
          <p:cNvSpPr txBox="1">
            <a:spLocks noChangeArrowheads="1"/>
          </p:cNvSpPr>
          <p:nvPr/>
        </p:nvSpPr>
        <p:spPr bwMode="auto">
          <a:xfrm>
            <a:off x="838200" y="1163638"/>
            <a:ext cx="7772400" cy="579437"/>
          </a:xfrm>
          <a:prstGeom prst="rect">
            <a:avLst/>
          </a:prstGeom>
          <a:noFill/>
          <a:ln w="9525">
            <a:noFill/>
            <a:miter lim="800000"/>
          </a:ln>
        </p:spPr>
        <p:txBody>
          <a:bodyPr>
            <a:spAutoFit/>
          </a:bodyPr>
          <a:lstStyle/>
          <a:p>
            <a:pPr algn="ctr" eaLnBrk="0" hangingPunct="0">
              <a:spcBef>
                <a:spcPct val="50000"/>
              </a:spcBef>
            </a:pPr>
            <a:r>
              <a:rPr kumimoji="1" lang="zh-CN" altLang="en-US" b="1">
                <a:solidFill>
                  <a:srgbClr val="FF0000"/>
                </a:solidFill>
                <a:latin typeface="Times New Roman" panose="02020603050405020304" pitchFamily="18" charset="0"/>
              </a:rPr>
              <a:t>微腔耦合波导激光器</a:t>
            </a:r>
            <a:endParaRPr kumimoji="1" lang="zh-CN" altLang="en-US" b="1">
              <a:solidFill>
                <a:schemeClr val="accent2"/>
              </a:solidFill>
              <a:latin typeface="Times New Roman" panose="02020603050405020304" pitchFamily="18" charset="0"/>
            </a:endParaRPr>
          </a:p>
        </p:txBody>
      </p:sp>
      <p:grpSp>
        <p:nvGrpSpPr>
          <p:cNvPr id="73732" name="Group 4"/>
          <p:cNvGrpSpPr/>
          <p:nvPr/>
        </p:nvGrpSpPr>
        <p:grpSpPr bwMode="auto">
          <a:xfrm>
            <a:off x="381000" y="1905000"/>
            <a:ext cx="4000500" cy="4724400"/>
            <a:chOff x="240" y="1200"/>
            <a:chExt cx="2520" cy="2976"/>
          </a:xfrm>
        </p:grpSpPr>
        <p:pic>
          <p:nvPicPr>
            <p:cNvPr id="73739" name="Picture 5" descr="5c"/>
            <p:cNvPicPr>
              <a:picLocks noChangeAspect="1" noChangeArrowheads="1"/>
            </p:cNvPicPr>
            <p:nvPr/>
          </p:nvPicPr>
          <p:blipFill>
            <a:blip r:embed="rId1" cstate="print"/>
            <a:srcRect/>
            <a:stretch>
              <a:fillRect/>
            </a:stretch>
          </p:blipFill>
          <p:spPr bwMode="auto">
            <a:xfrm>
              <a:off x="240" y="2286"/>
              <a:ext cx="2520" cy="1890"/>
            </a:xfrm>
            <a:prstGeom prst="rect">
              <a:avLst/>
            </a:prstGeom>
            <a:noFill/>
            <a:ln w="9525">
              <a:noFill/>
              <a:miter lim="800000"/>
              <a:headEnd/>
              <a:tailEnd/>
            </a:ln>
          </p:spPr>
        </p:pic>
        <p:grpSp>
          <p:nvGrpSpPr>
            <p:cNvPr id="73740" name="Group 6"/>
            <p:cNvGrpSpPr/>
            <p:nvPr/>
          </p:nvGrpSpPr>
          <p:grpSpPr bwMode="auto">
            <a:xfrm>
              <a:off x="463" y="1200"/>
              <a:ext cx="2253" cy="815"/>
              <a:chOff x="720" y="1184"/>
              <a:chExt cx="2064" cy="688"/>
            </a:xfrm>
          </p:grpSpPr>
          <p:pic>
            <p:nvPicPr>
              <p:cNvPr id="73741" name="Picture 7" descr="5a"/>
              <p:cNvPicPr>
                <a:picLocks noChangeAspect="1" noChangeArrowheads="1"/>
              </p:cNvPicPr>
              <p:nvPr/>
            </p:nvPicPr>
            <p:blipFill>
              <a:blip r:embed="rId2" cstate="print"/>
              <a:srcRect/>
              <a:stretch>
                <a:fillRect/>
              </a:stretch>
            </p:blipFill>
            <p:spPr bwMode="auto">
              <a:xfrm>
                <a:off x="720" y="1184"/>
                <a:ext cx="2064" cy="688"/>
              </a:xfrm>
              <a:prstGeom prst="rect">
                <a:avLst/>
              </a:prstGeom>
              <a:noFill/>
              <a:ln w="9525">
                <a:noFill/>
                <a:miter lim="800000"/>
                <a:headEnd/>
                <a:tailEnd/>
              </a:ln>
            </p:spPr>
          </p:pic>
          <p:sp>
            <p:nvSpPr>
              <p:cNvPr id="73742" name="Rectangle 8"/>
              <p:cNvSpPr>
                <a:spLocks noChangeArrowheads="1"/>
              </p:cNvSpPr>
              <p:nvPr/>
            </p:nvSpPr>
            <p:spPr bwMode="auto">
              <a:xfrm>
                <a:off x="2112" y="1706"/>
                <a:ext cx="643" cy="146"/>
              </a:xfrm>
              <a:prstGeom prst="rect">
                <a:avLst/>
              </a:prstGeom>
              <a:noFill/>
              <a:ln w="9525">
                <a:noFill/>
                <a:miter lim="800000"/>
              </a:ln>
            </p:spPr>
            <p:txBody>
              <a:bodyPr wrap="none">
                <a:spAutoFit/>
              </a:bodyPr>
              <a:lstStyle/>
              <a:p>
                <a:pPr eaLnBrk="0" hangingPunct="0"/>
                <a:r>
                  <a:rPr kumimoji="1" lang="en-US" altLang="zh-CN" sz="1200" b="1">
                    <a:solidFill>
                      <a:srgbClr val="FF3300"/>
                    </a:solidFill>
                    <a:latin typeface="Times New Roman" panose="02020603050405020304" pitchFamily="18" charset="0"/>
                  </a:rPr>
                  <a:t>( CALTECH</a:t>
                </a:r>
                <a:r>
                  <a:rPr kumimoji="1" lang="en-US" altLang="zh-CN" sz="1200" b="1" i="1">
                    <a:solidFill>
                      <a:srgbClr val="FF3300"/>
                    </a:solidFill>
                    <a:latin typeface="Times New Roman" panose="02020603050405020304" pitchFamily="18" charset="0"/>
                  </a:rPr>
                  <a:t> </a:t>
                </a:r>
                <a:r>
                  <a:rPr kumimoji="1" lang="en-US" altLang="zh-CN" sz="1200" b="1">
                    <a:solidFill>
                      <a:srgbClr val="FF3300"/>
                    </a:solidFill>
                    <a:latin typeface="Times New Roman" panose="02020603050405020304" pitchFamily="18" charset="0"/>
                  </a:rPr>
                  <a:t>)</a:t>
                </a:r>
                <a:endParaRPr kumimoji="1" lang="en-US" altLang="zh-CN" sz="1200" b="1">
                  <a:solidFill>
                    <a:srgbClr val="FF3300"/>
                  </a:solidFill>
                  <a:latin typeface="Times New Roman" panose="02020603050405020304" pitchFamily="18" charset="0"/>
                </a:endParaRPr>
              </a:p>
            </p:txBody>
          </p:sp>
        </p:grpSp>
      </p:grpSp>
      <p:grpSp>
        <p:nvGrpSpPr>
          <p:cNvPr id="4" name="Group 9"/>
          <p:cNvGrpSpPr/>
          <p:nvPr/>
        </p:nvGrpSpPr>
        <p:grpSpPr bwMode="auto">
          <a:xfrm>
            <a:off x="4813300" y="1909763"/>
            <a:ext cx="3644900" cy="4610100"/>
            <a:chOff x="3032" y="1203"/>
            <a:chExt cx="2296" cy="2904"/>
          </a:xfrm>
        </p:grpSpPr>
        <p:pic>
          <p:nvPicPr>
            <p:cNvPr id="73735" name="Picture 10" descr="5d"/>
            <p:cNvPicPr>
              <a:picLocks noChangeAspect="1" noChangeArrowheads="1"/>
            </p:cNvPicPr>
            <p:nvPr/>
          </p:nvPicPr>
          <p:blipFill>
            <a:blip r:embed="rId3" cstate="print"/>
            <a:srcRect/>
            <a:stretch>
              <a:fillRect/>
            </a:stretch>
          </p:blipFill>
          <p:spPr bwMode="auto">
            <a:xfrm>
              <a:off x="3032" y="2130"/>
              <a:ext cx="2296" cy="1977"/>
            </a:xfrm>
            <a:prstGeom prst="rect">
              <a:avLst/>
            </a:prstGeom>
            <a:noFill/>
            <a:ln w="9525">
              <a:noFill/>
              <a:miter lim="800000"/>
              <a:headEnd/>
              <a:tailEnd/>
            </a:ln>
          </p:spPr>
        </p:pic>
        <p:grpSp>
          <p:nvGrpSpPr>
            <p:cNvPr id="73736" name="Group 11"/>
            <p:cNvGrpSpPr/>
            <p:nvPr/>
          </p:nvGrpSpPr>
          <p:grpSpPr bwMode="auto">
            <a:xfrm>
              <a:off x="3075" y="1203"/>
              <a:ext cx="2253" cy="796"/>
              <a:chOff x="3072" y="1184"/>
              <a:chExt cx="2064" cy="672"/>
            </a:xfrm>
          </p:grpSpPr>
          <p:pic>
            <p:nvPicPr>
              <p:cNvPr id="73737" name="Picture 12" descr="5b"/>
              <p:cNvPicPr>
                <a:picLocks noChangeAspect="1" noChangeArrowheads="1"/>
              </p:cNvPicPr>
              <p:nvPr/>
            </p:nvPicPr>
            <p:blipFill>
              <a:blip r:embed="rId4" cstate="print"/>
              <a:srcRect/>
              <a:stretch>
                <a:fillRect/>
              </a:stretch>
            </p:blipFill>
            <p:spPr bwMode="auto">
              <a:xfrm>
                <a:off x="3072" y="1184"/>
                <a:ext cx="2064" cy="672"/>
              </a:xfrm>
              <a:prstGeom prst="rect">
                <a:avLst/>
              </a:prstGeom>
              <a:noFill/>
              <a:ln w="9525">
                <a:noFill/>
                <a:miter lim="800000"/>
                <a:headEnd/>
                <a:tailEnd/>
              </a:ln>
            </p:spPr>
          </p:pic>
          <p:sp>
            <p:nvSpPr>
              <p:cNvPr id="73738" name="Rectangle 13"/>
              <p:cNvSpPr>
                <a:spLocks noChangeArrowheads="1"/>
              </p:cNvSpPr>
              <p:nvPr/>
            </p:nvSpPr>
            <p:spPr bwMode="auto">
              <a:xfrm>
                <a:off x="4744" y="1687"/>
                <a:ext cx="385" cy="146"/>
              </a:xfrm>
              <a:prstGeom prst="rect">
                <a:avLst/>
              </a:prstGeom>
              <a:noFill/>
              <a:ln w="9525">
                <a:noFill/>
                <a:miter lim="800000"/>
              </a:ln>
            </p:spPr>
            <p:txBody>
              <a:bodyPr wrap="none">
                <a:spAutoFit/>
              </a:bodyPr>
              <a:lstStyle/>
              <a:p>
                <a:pPr eaLnBrk="0" hangingPunct="0"/>
                <a:r>
                  <a:rPr kumimoji="1" lang="en-US" altLang="zh-CN" sz="1200" b="1">
                    <a:solidFill>
                      <a:srgbClr val="FF3300"/>
                    </a:solidFill>
                    <a:latin typeface="Times New Roman" panose="02020603050405020304" pitchFamily="18" charset="0"/>
                  </a:rPr>
                  <a:t>( MIT )</a:t>
                </a:r>
                <a:endParaRPr kumimoji="1" lang="en-US" altLang="zh-CN" sz="1200" b="1">
                  <a:solidFill>
                    <a:schemeClr val="accent2"/>
                  </a:solidFill>
                  <a:latin typeface="Times New Roman" panose="02020603050405020304" pitchFamily="18" charset="0"/>
                </a:endParaRPr>
              </a:p>
            </p:txBody>
          </p:sp>
        </p:grpSp>
      </p:grpSp>
      <p:sp>
        <p:nvSpPr>
          <p:cNvPr id="89103" name="Text Box 15"/>
          <p:cNvSpPr txBox="1">
            <a:spLocks noChangeArrowheads="1"/>
          </p:cNvSpPr>
          <p:nvPr/>
        </p:nvSpPr>
        <p:spPr bwMode="auto">
          <a:xfrm>
            <a:off x="1828800" y="76200"/>
            <a:ext cx="5867400" cy="823913"/>
          </a:xfrm>
          <a:prstGeom prst="rect">
            <a:avLst/>
          </a:prstGeom>
          <a:noFill/>
          <a:ln w="9525">
            <a:noFill/>
            <a:miter lim="800000"/>
          </a:ln>
          <a:effectLst/>
        </p:spPr>
        <p:txBody>
          <a:bodyPr>
            <a:spAutoFit/>
          </a:bodyPr>
          <a:lstStyle/>
          <a:p>
            <a:pPr eaLnBrk="0" hangingPunct="0">
              <a:spcBef>
                <a:spcPct val="50000"/>
              </a:spcBef>
              <a:defRPr/>
            </a:pPr>
            <a:r>
              <a:rPr kumimoji="1" lang="en-US" altLang="zh-CN" sz="4800" b="1">
                <a:solidFill>
                  <a:srgbClr val="3333FF"/>
                </a:solidFill>
                <a:effectLst>
                  <a:outerShdw blurRad="38100" dist="38100" dir="2700000" algn="tl">
                    <a:srgbClr val="000000"/>
                  </a:outerShdw>
                </a:effectLst>
                <a:latin typeface="宋体" panose="02010600030101010101" pitchFamily="2" charset="-122"/>
              </a:rPr>
              <a:t> </a:t>
            </a:r>
            <a:r>
              <a:rPr kumimoji="1" lang="en-US" altLang="zh-CN" sz="4800" b="1">
                <a:solidFill>
                  <a:srgbClr val="0000FF"/>
                </a:solidFill>
                <a:effectLst>
                  <a:outerShdw blurRad="38100" dist="38100" dir="2700000" algn="tl">
                    <a:srgbClr val="000000"/>
                  </a:outerShdw>
                </a:effectLst>
                <a:latin typeface="Times New Roman" panose="02020603050405020304" pitchFamily="18" charset="0"/>
              </a:rPr>
              <a:t>PCS </a:t>
            </a:r>
            <a:r>
              <a:rPr kumimoji="1" lang="zh-CN" altLang="en-US" sz="4800" b="1">
                <a:solidFill>
                  <a:srgbClr val="0000FF"/>
                </a:solidFill>
                <a:effectLst>
                  <a:outerShdw blurRad="38100" dist="38100" dir="2700000" algn="tl">
                    <a:srgbClr val="000000"/>
                  </a:outerShdw>
                </a:effectLst>
                <a:latin typeface="Times New Roman" panose="02020603050405020304" pitchFamily="18" charset="0"/>
              </a:rPr>
              <a:t>应用研究进展</a:t>
            </a:r>
            <a:endParaRPr kumimoji="1" lang="zh-CN" altLang="en-US" sz="4800" b="1">
              <a:solidFill>
                <a:srgbClr val="0000FF"/>
              </a:solidFill>
              <a:effectLst>
                <a:outerShdw blurRad="38100" dist="38100" dir="2700000" algn="tl">
                  <a:srgbClr val="000000"/>
                </a:outerShdw>
              </a:effectLst>
              <a:latin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122" name="Object 2"/>
          <p:cNvGraphicFramePr>
            <a:graphicFrameLocks noChangeAspect="1"/>
          </p:cNvGraphicFramePr>
          <p:nvPr/>
        </p:nvGraphicFramePr>
        <p:xfrm>
          <a:off x="609600" y="1828800"/>
          <a:ext cx="4191000" cy="3109913"/>
        </p:xfrm>
        <a:graphic>
          <a:graphicData uri="http://schemas.openxmlformats.org/presentationml/2006/ole">
            <mc:AlternateContent xmlns:mc="http://schemas.openxmlformats.org/markup-compatibility/2006">
              <mc:Choice xmlns:v="urn:schemas-microsoft-com:vml" Requires="v">
                <p:oleObj spid="_x0000_s6145" name="Image" r:id="rId1" imgW="5219700" imgH="3873500" progId="">
                  <p:embed/>
                </p:oleObj>
              </mc:Choice>
              <mc:Fallback>
                <p:oleObj name="Image" r:id="rId1" imgW="5219700" imgH="3873500" progId="">
                  <p:embed/>
                  <p:pic>
                    <p:nvPicPr>
                      <p:cNvPr id="0" name="Object 2"/>
                      <p:cNvPicPr>
                        <a:picLocks noChangeAspect="1"/>
                      </p:cNvPicPr>
                      <p:nvPr/>
                    </p:nvPicPr>
                    <p:blipFill>
                      <a:blip r:embed="rId2"/>
                      <a:stretch>
                        <a:fillRect/>
                      </a:stretch>
                    </p:blipFill>
                    <p:spPr>
                      <a:xfrm>
                        <a:off x="609600" y="1828800"/>
                        <a:ext cx="4191000" cy="3109913"/>
                      </a:xfrm>
                      <a:prstGeom prst="rect">
                        <a:avLst/>
                      </a:prstGeom>
                      <a:noFill/>
                      <a:ln w="9525">
                        <a:noFill/>
                      </a:ln>
                    </p:spPr>
                  </p:pic>
                </p:oleObj>
              </mc:Fallback>
            </mc:AlternateContent>
          </a:graphicData>
        </a:graphic>
      </p:graphicFrame>
      <p:sp>
        <p:nvSpPr>
          <p:cNvPr id="5123" name="Text Box 3"/>
          <p:cNvSpPr txBox="1">
            <a:spLocks noChangeArrowheads="1"/>
          </p:cNvSpPr>
          <p:nvPr/>
        </p:nvSpPr>
        <p:spPr bwMode="auto">
          <a:xfrm>
            <a:off x="838200" y="1219200"/>
            <a:ext cx="7620000" cy="482600"/>
          </a:xfrm>
          <a:prstGeom prst="rect">
            <a:avLst/>
          </a:prstGeom>
          <a:noFill/>
          <a:ln w="9525">
            <a:noFill/>
            <a:miter lim="800000"/>
          </a:ln>
        </p:spPr>
        <p:txBody>
          <a:bodyPr>
            <a:spAutoFit/>
          </a:bodyPr>
          <a:lstStyle/>
          <a:p>
            <a:pPr algn="ctr" eaLnBrk="0" hangingPunct="0">
              <a:lnSpc>
                <a:spcPct val="80000"/>
              </a:lnSpc>
              <a:spcBef>
                <a:spcPct val="50000"/>
              </a:spcBef>
            </a:pPr>
            <a:r>
              <a:rPr kumimoji="1" lang="zh-CN" altLang="en-US" b="1">
                <a:solidFill>
                  <a:srgbClr val="FF0000"/>
                </a:solidFill>
                <a:latin typeface="Times New Roman" panose="02020603050405020304" pitchFamily="18" charset="0"/>
              </a:rPr>
              <a:t>光子晶体微腔激光器</a:t>
            </a:r>
            <a:endParaRPr kumimoji="1" lang="zh-CN" altLang="en-US" b="1">
              <a:solidFill>
                <a:srgbClr val="FF0000"/>
              </a:solidFill>
              <a:latin typeface="Times New Roman" panose="02020603050405020304" pitchFamily="18" charset="0"/>
            </a:endParaRPr>
          </a:p>
        </p:txBody>
      </p:sp>
      <p:sp>
        <p:nvSpPr>
          <p:cNvPr id="90116" name="Rectangle 4"/>
          <p:cNvSpPr>
            <a:spLocks noChangeArrowheads="1"/>
          </p:cNvSpPr>
          <p:nvPr/>
        </p:nvSpPr>
        <p:spPr bwMode="auto">
          <a:xfrm>
            <a:off x="5278438" y="3886200"/>
            <a:ext cx="3559175" cy="366713"/>
          </a:xfrm>
          <a:prstGeom prst="rect">
            <a:avLst/>
          </a:prstGeom>
          <a:noFill/>
          <a:ln w="9525">
            <a:noFill/>
            <a:miter lim="800000"/>
          </a:ln>
        </p:spPr>
        <p:txBody>
          <a:bodyPr wrap="none">
            <a:spAutoFit/>
          </a:bodyPr>
          <a:lstStyle/>
          <a:p>
            <a:pPr eaLnBrk="0" hangingPunct="0">
              <a:spcBef>
                <a:spcPct val="50000"/>
              </a:spcBef>
            </a:pPr>
            <a:r>
              <a:rPr kumimoji="1" lang="en-US" altLang="zh-CN" sz="1800" b="1">
                <a:solidFill>
                  <a:schemeClr val="accent2"/>
                </a:solidFill>
                <a:latin typeface="Times New Roman" panose="02020603050405020304" pitchFamily="18" charset="0"/>
              </a:rPr>
              <a:t>--HCL:H</a:t>
            </a:r>
            <a:r>
              <a:rPr kumimoji="1" lang="en-US" altLang="zh-CN" sz="1800" b="1" baseline="-25000">
                <a:solidFill>
                  <a:schemeClr val="accent2"/>
                </a:solidFill>
                <a:latin typeface="Times New Roman" panose="02020603050405020304" pitchFamily="18" charset="0"/>
              </a:rPr>
              <a:t>2</a:t>
            </a:r>
            <a:r>
              <a:rPr kumimoji="1" lang="en-US" altLang="zh-CN" sz="1800" b="1">
                <a:solidFill>
                  <a:schemeClr val="accent2"/>
                </a:solidFill>
                <a:latin typeface="Times New Roman" panose="02020603050405020304" pitchFamily="18" charset="0"/>
              </a:rPr>
              <a:t>O=4:1 wet chemical etch</a:t>
            </a:r>
            <a:endParaRPr kumimoji="1" lang="en-US" altLang="zh-CN" sz="1800" b="1">
              <a:solidFill>
                <a:schemeClr val="accent2"/>
              </a:solidFill>
              <a:latin typeface="Times New Roman" panose="02020603050405020304" pitchFamily="18" charset="0"/>
            </a:endParaRPr>
          </a:p>
        </p:txBody>
      </p:sp>
      <p:grpSp>
        <p:nvGrpSpPr>
          <p:cNvPr id="5125" name="Group 5"/>
          <p:cNvGrpSpPr/>
          <p:nvPr/>
        </p:nvGrpSpPr>
        <p:grpSpPr bwMode="auto">
          <a:xfrm>
            <a:off x="762000" y="5105400"/>
            <a:ext cx="6019800" cy="1357313"/>
            <a:chOff x="480" y="3273"/>
            <a:chExt cx="3792" cy="855"/>
          </a:xfrm>
        </p:grpSpPr>
        <p:sp>
          <p:nvSpPr>
            <p:cNvPr id="5144" name="Text Box 6"/>
            <p:cNvSpPr txBox="1">
              <a:spLocks noChangeArrowheads="1"/>
            </p:cNvSpPr>
            <p:nvPr/>
          </p:nvSpPr>
          <p:spPr bwMode="auto">
            <a:xfrm>
              <a:off x="480" y="3273"/>
              <a:ext cx="3120" cy="231"/>
            </a:xfrm>
            <a:prstGeom prst="rect">
              <a:avLst/>
            </a:prstGeom>
            <a:noFill/>
            <a:ln w="9525">
              <a:noFill/>
              <a:miter lim="800000"/>
            </a:ln>
          </p:spPr>
          <p:txBody>
            <a:bodyPr>
              <a:spAutoFit/>
            </a:bodyPr>
            <a:lstStyle/>
            <a:p>
              <a:pPr eaLnBrk="0" hangingPunct="0">
                <a:spcBef>
                  <a:spcPct val="50000"/>
                </a:spcBef>
              </a:pPr>
              <a:r>
                <a:rPr kumimoji="1" lang="en-US" altLang="zh-CN" sz="1800" b="1">
                  <a:solidFill>
                    <a:schemeClr val="accent2"/>
                  </a:solidFill>
                  <a:latin typeface="Times New Roman" panose="02020603050405020304" pitchFamily="18" charset="0"/>
                </a:rPr>
                <a:t>4  1.2% Compressively Strained InGaAsP  QWs</a:t>
              </a:r>
              <a:endParaRPr kumimoji="1" lang="en-US" altLang="zh-CN" sz="1800" b="1">
                <a:solidFill>
                  <a:schemeClr val="accent2"/>
                </a:solidFill>
                <a:latin typeface="Times New Roman" panose="02020603050405020304" pitchFamily="18" charset="0"/>
              </a:endParaRPr>
            </a:p>
          </p:txBody>
        </p:sp>
        <p:sp>
          <p:nvSpPr>
            <p:cNvPr id="5145" name="Text Box 7"/>
            <p:cNvSpPr txBox="1">
              <a:spLocks noChangeArrowheads="1"/>
            </p:cNvSpPr>
            <p:nvPr/>
          </p:nvSpPr>
          <p:spPr bwMode="auto">
            <a:xfrm>
              <a:off x="480" y="3474"/>
              <a:ext cx="3744" cy="231"/>
            </a:xfrm>
            <a:prstGeom prst="rect">
              <a:avLst/>
            </a:prstGeom>
            <a:noFill/>
            <a:ln w="9525">
              <a:noFill/>
              <a:miter lim="800000"/>
            </a:ln>
          </p:spPr>
          <p:txBody>
            <a:bodyPr>
              <a:spAutoFit/>
            </a:bodyPr>
            <a:lstStyle/>
            <a:p>
              <a:pPr eaLnBrk="0" hangingPunct="0">
                <a:spcBef>
                  <a:spcPct val="50000"/>
                </a:spcBef>
              </a:pPr>
              <a:r>
                <a:rPr kumimoji="1" lang="en-US" altLang="zh-CN" sz="1800" b="1">
                  <a:solidFill>
                    <a:schemeClr val="accent2"/>
                  </a:solidFill>
                  <a:latin typeface="Times New Roman" panose="02020603050405020304" pitchFamily="18" charset="0"/>
                </a:rPr>
                <a:t>Slab thichness: 10nm QWs separated by 23nm barriers</a:t>
              </a:r>
              <a:endParaRPr kumimoji="1" lang="en-US" altLang="zh-CN" sz="1800" b="1">
                <a:solidFill>
                  <a:schemeClr val="accent2"/>
                </a:solidFill>
                <a:latin typeface="Times New Roman" panose="02020603050405020304" pitchFamily="18" charset="0"/>
              </a:endParaRPr>
            </a:p>
          </p:txBody>
        </p:sp>
        <p:sp>
          <p:nvSpPr>
            <p:cNvPr id="5146" name="Text Box 8"/>
            <p:cNvSpPr txBox="1">
              <a:spLocks noChangeArrowheads="1"/>
            </p:cNvSpPr>
            <p:nvPr/>
          </p:nvSpPr>
          <p:spPr bwMode="auto">
            <a:xfrm>
              <a:off x="480" y="3657"/>
              <a:ext cx="3792" cy="231"/>
            </a:xfrm>
            <a:prstGeom prst="rect">
              <a:avLst/>
            </a:prstGeom>
            <a:noFill/>
            <a:ln w="9525">
              <a:noFill/>
              <a:miter lim="800000"/>
            </a:ln>
          </p:spPr>
          <p:txBody>
            <a:bodyPr>
              <a:spAutoFit/>
            </a:bodyPr>
            <a:lstStyle/>
            <a:p>
              <a:pPr eaLnBrk="0" hangingPunct="0">
                <a:spcBef>
                  <a:spcPct val="50000"/>
                </a:spcBef>
              </a:pPr>
              <a:r>
                <a:rPr kumimoji="1" lang="en-US" altLang="zh-CN" sz="1800" b="1">
                  <a:solidFill>
                    <a:schemeClr val="accent2"/>
                  </a:solidFill>
                  <a:latin typeface="Times New Roman" panose="02020603050405020304" pitchFamily="18" charset="0"/>
                  <a:sym typeface="Symbol" panose="05050102010706020507" pitchFamily="18" charset="2"/>
                </a:rPr>
                <a:t>Lattice constant:  </a:t>
              </a:r>
              <a:r>
                <a:rPr kumimoji="1" lang="en-US" altLang="zh-CN" sz="1800" b="1">
                  <a:solidFill>
                    <a:schemeClr val="accent2"/>
                  </a:solidFill>
                  <a:latin typeface="Times New Roman" panose="02020603050405020304" pitchFamily="18" charset="0"/>
                </a:rPr>
                <a:t>= 550nm, Radius of the holes: d=215nm</a:t>
              </a:r>
              <a:endParaRPr kumimoji="1" lang="en-US" altLang="zh-CN" sz="1800" b="1">
                <a:solidFill>
                  <a:schemeClr val="accent2"/>
                </a:solidFill>
                <a:latin typeface="Times New Roman" panose="02020603050405020304" pitchFamily="18" charset="0"/>
              </a:endParaRPr>
            </a:p>
          </p:txBody>
        </p:sp>
        <p:sp>
          <p:nvSpPr>
            <p:cNvPr id="5147" name="Text Box 9"/>
            <p:cNvSpPr txBox="1">
              <a:spLocks noChangeArrowheads="1"/>
            </p:cNvSpPr>
            <p:nvPr/>
          </p:nvSpPr>
          <p:spPr bwMode="auto">
            <a:xfrm>
              <a:off x="480" y="3897"/>
              <a:ext cx="2064" cy="231"/>
            </a:xfrm>
            <a:prstGeom prst="rect">
              <a:avLst/>
            </a:prstGeom>
            <a:noFill/>
            <a:ln w="9525">
              <a:noFill/>
              <a:miter lim="800000"/>
            </a:ln>
          </p:spPr>
          <p:txBody>
            <a:bodyPr>
              <a:spAutoFit/>
            </a:bodyPr>
            <a:lstStyle/>
            <a:p>
              <a:pPr eaLnBrk="0" hangingPunct="0">
                <a:spcBef>
                  <a:spcPct val="50000"/>
                </a:spcBef>
              </a:pPr>
              <a:r>
                <a:rPr kumimoji="1" lang="en-US" altLang="zh-CN" sz="1800" b="1">
                  <a:solidFill>
                    <a:schemeClr val="accent2"/>
                  </a:solidFill>
                  <a:latin typeface="Times New Roman" panose="02020603050405020304" pitchFamily="18" charset="0"/>
                  <a:sym typeface="Symbol" panose="05050102010706020507" pitchFamily="18" charset="2"/>
                </a:rPr>
                <a:t>Central defect cavity: 19 holes</a:t>
              </a:r>
              <a:endParaRPr kumimoji="1" lang="en-US" altLang="zh-CN" sz="1800" b="1">
                <a:solidFill>
                  <a:schemeClr val="accent2"/>
                </a:solidFill>
                <a:latin typeface="Times New Roman" panose="02020603050405020304" pitchFamily="18" charset="0"/>
              </a:endParaRPr>
            </a:p>
          </p:txBody>
        </p:sp>
      </p:grpSp>
      <p:grpSp>
        <p:nvGrpSpPr>
          <p:cNvPr id="3" name="Group 10"/>
          <p:cNvGrpSpPr/>
          <p:nvPr/>
        </p:nvGrpSpPr>
        <p:grpSpPr bwMode="auto">
          <a:xfrm>
            <a:off x="4495800" y="1981200"/>
            <a:ext cx="4648200" cy="381000"/>
            <a:chOff x="2832" y="1152"/>
            <a:chExt cx="2928" cy="240"/>
          </a:xfrm>
        </p:grpSpPr>
        <p:sp>
          <p:nvSpPr>
            <p:cNvPr id="5142" name="Text Box 11"/>
            <p:cNvSpPr txBox="1">
              <a:spLocks noChangeArrowheads="1"/>
            </p:cNvSpPr>
            <p:nvPr/>
          </p:nvSpPr>
          <p:spPr bwMode="auto">
            <a:xfrm>
              <a:off x="3277" y="1152"/>
              <a:ext cx="2483" cy="231"/>
            </a:xfrm>
            <a:prstGeom prst="rect">
              <a:avLst/>
            </a:prstGeom>
            <a:noFill/>
            <a:ln w="9525">
              <a:noFill/>
              <a:miter lim="800000"/>
            </a:ln>
          </p:spPr>
          <p:txBody>
            <a:bodyPr>
              <a:spAutoFit/>
            </a:bodyPr>
            <a:lstStyle/>
            <a:p>
              <a:pPr eaLnBrk="0" hangingPunct="0">
                <a:spcBef>
                  <a:spcPct val="50000"/>
                </a:spcBef>
              </a:pPr>
              <a:r>
                <a:rPr kumimoji="1" lang="en-US" altLang="zh-CN" sz="1800" b="1">
                  <a:solidFill>
                    <a:schemeClr val="accent2"/>
                  </a:solidFill>
                  <a:latin typeface="Times New Roman" panose="02020603050405020304" pitchFamily="18" charset="0"/>
                </a:rPr>
                <a:t>PMMA—Electron-beam lithography</a:t>
              </a:r>
              <a:endParaRPr kumimoji="1" lang="en-US" altLang="zh-CN" sz="1800" b="1">
                <a:solidFill>
                  <a:schemeClr val="accent2"/>
                </a:solidFill>
                <a:latin typeface="Times New Roman" panose="02020603050405020304" pitchFamily="18" charset="0"/>
              </a:endParaRPr>
            </a:p>
          </p:txBody>
        </p:sp>
        <p:sp>
          <p:nvSpPr>
            <p:cNvPr id="5143" name="Line 12"/>
            <p:cNvSpPr>
              <a:spLocks noChangeShapeType="1"/>
            </p:cNvSpPr>
            <p:nvPr/>
          </p:nvSpPr>
          <p:spPr bwMode="auto">
            <a:xfrm flipV="1">
              <a:off x="2832" y="1248"/>
              <a:ext cx="480" cy="144"/>
            </a:xfrm>
            <a:prstGeom prst="line">
              <a:avLst/>
            </a:prstGeom>
            <a:noFill/>
            <a:ln w="9525">
              <a:solidFill>
                <a:schemeClr val="accent2"/>
              </a:solidFill>
              <a:round/>
            </a:ln>
          </p:spPr>
          <p:txBody>
            <a:bodyPr/>
            <a:lstStyle/>
            <a:p>
              <a:endParaRPr lang="zh-CN" altLang="en-US"/>
            </a:p>
          </p:txBody>
        </p:sp>
      </p:grpSp>
      <p:grpSp>
        <p:nvGrpSpPr>
          <p:cNvPr id="4" name="Group 13"/>
          <p:cNvGrpSpPr/>
          <p:nvPr/>
        </p:nvGrpSpPr>
        <p:grpSpPr bwMode="auto">
          <a:xfrm>
            <a:off x="4662488" y="2306638"/>
            <a:ext cx="4273550" cy="366712"/>
            <a:chOff x="2937" y="1357"/>
            <a:chExt cx="2692" cy="231"/>
          </a:xfrm>
        </p:grpSpPr>
        <p:sp>
          <p:nvSpPr>
            <p:cNvPr id="5140" name="Text Box 14"/>
            <p:cNvSpPr txBox="1">
              <a:spLocks noChangeArrowheads="1"/>
            </p:cNvSpPr>
            <p:nvPr/>
          </p:nvSpPr>
          <p:spPr bwMode="auto">
            <a:xfrm>
              <a:off x="3277" y="1357"/>
              <a:ext cx="2352" cy="231"/>
            </a:xfrm>
            <a:prstGeom prst="rect">
              <a:avLst/>
            </a:prstGeom>
            <a:noFill/>
            <a:ln w="9525">
              <a:noFill/>
              <a:miter lim="800000"/>
            </a:ln>
          </p:spPr>
          <p:txBody>
            <a:bodyPr>
              <a:spAutoFit/>
            </a:bodyPr>
            <a:lstStyle/>
            <a:p>
              <a:pPr eaLnBrk="0" hangingPunct="0">
                <a:spcBef>
                  <a:spcPct val="50000"/>
                </a:spcBef>
              </a:pPr>
              <a:r>
                <a:rPr kumimoji="1" lang="en-US" altLang="zh-CN" sz="1800" b="1">
                  <a:solidFill>
                    <a:schemeClr val="accent2"/>
                  </a:solidFill>
                  <a:latin typeface="Times New Roman" panose="02020603050405020304" pitchFamily="18" charset="0"/>
                </a:rPr>
                <a:t>Cr-Cu layer—Ar</a:t>
              </a:r>
              <a:r>
                <a:rPr kumimoji="1" lang="en-US" altLang="zh-CN" sz="1800" b="1" baseline="30000">
                  <a:solidFill>
                    <a:schemeClr val="accent2"/>
                  </a:solidFill>
                  <a:latin typeface="Times New Roman" panose="02020603050405020304" pitchFamily="18" charset="0"/>
                </a:rPr>
                <a:t>+</a:t>
              </a:r>
              <a:r>
                <a:rPr kumimoji="1" lang="en-US" altLang="zh-CN" sz="1800" b="1">
                  <a:solidFill>
                    <a:schemeClr val="accent2"/>
                  </a:solidFill>
                  <a:latin typeface="Times New Roman" panose="02020603050405020304" pitchFamily="18" charset="0"/>
                </a:rPr>
                <a:t> ion beam etch</a:t>
              </a:r>
              <a:endParaRPr kumimoji="1" lang="en-US" altLang="zh-CN" sz="1800" b="1">
                <a:solidFill>
                  <a:schemeClr val="accent2"/>
                </a:solidFill>
                <a:latin typeface="Times New Roman" panose="02020603050405020304" pitchFamily="18" charset="0"/>
              </a:endParaRPr>
            </a:p>
          </p:txBody>
        </p:sp>
        <p:sp>
          <p:nvSpPr>
            <p:cNvPr id="5141" name="Line 15"/>
            <p:cNvSpPr>
              <a:spLocks noChangeShapeType="1"/>
            </p:cNvSpPr>
            <p:nvPr/>
          </p:nvSpPr>
          <p:spPr bwMode="auto">
            <a:xfrm rot="-850866">
              <a:off x="2937" y="1523"/>
              <a:ext cx="384" cy="1"/>
            </a:xfrm>
            <a:prstGeom prst="line">
              <a:avLst/>
            </a:prstGeom>
            <a:noFill/>
            <a:ln w="9525">
              <a:solidFill>
                <a:schemeClr val="accent2"/>
              </a:solidFill>
              <a:round/>
            </a:ln>
          </p:spPr>
          <p:txBody>
            <a:bodyPr/>
            <a:lstStyle/>
            <a:p>
              <a:endParaRPr lang="zh-CN" altLang="en-US"/>
            </a:p>
          </p:txBody>
        </p:sp>
      </p:grpSp>
      <p:grpSp>
        <p:nvGrpSpPr>
          <p:cNvPr id="5" name="Group 16"/>
          <p:cNvGrpSpPr/>
          <p:nvPr/>
        </p:nvGrpSpPr>
        <p:grpSpPr bwMode="auto">
          <a:xfrm>
            <a:off x="4724400" y="2667000"/>
            <a:ext cx="4211638" cy="366713"/>
            <a:chOff x="2976" y="1584"/>
            <a:chExt cx="2653" cy="231"/>
          </a:xfrm>
        </p:grpSpPr>
        <p:sp>
          <p:nvSpPr>
            <p:cNvPr id="5138" name="Text Box 17"/>
            <p:cNvSpPr txBox="1">
              <a:spLocks noChangeArrowheads="1"/>
            </p:cNvSpPr>
            <p:nvPr/>
          </p:nvSpPr>
          <p:spPr bwMode="auto">
            <a:xfrm>
              <a:off x="3277" y="1584"/>
              <a:ext cx="2352" cy="231"/>
            </a:xfrm>
            <a:prstGeom prst="rect">
              <a:avLst/>
            </a:prstGeom>
            <a:noFill/>
            <a:ln w="9525">
              <a:noFill/>
              <a:miter lim="800000"/>
            </a:ln>
          </p:spPr>
          <p:txBody>
            <a:bodyPr>
              <a:spAutoFit/>
            </a:bodyPr>
            <a:lstStyle/>
            <a:p>
              <a:pPr eaLnBrk="0" hangingPunct="0">
                <a:spcBef>
                  <a:spcPct val="50000"/>
                </a:spcBef>
              </a:pPr>
              <a:r>
                <a:rPr kumimoji="1" lang="en-US" altLang="zh-CN" sz="1800" b="1">
                  <a:solidFill>
                    <a:schemeClr val="accent2"/>
                  </a:solidFill>
                  <a:latin typeface="Times New Roman" panose="02020603050405020304" pitchFamily="18" charset="0"/>
                </a:rPr>
                <a:t>SiN</a:t>
              </a:r>
              <a:r>
                <a:rPr kumimoji="1" lang="en-US" altLang="zh-CN" sz="1800" b="1" baseline="-25000">
                  <a:solidFill>
                    <a:schemeClr val="accent2"/>
                  </a:solidFill>
                  <a:latin typeface="Times New Roman" panose="02020603050405020304" pitchFamily="18" charset="0"/>
                </a:rPr>
                <a:t>2</a:t>
              </a:r>
              <a:r>
                <a:rPr kumimoji="1" lang="en-US" altLang="zh-CN" sz="1800" b="1">
                  <a:solidFill>
                    <a:schemeClr val="accent2"/>
                  </a:solidFill>
                  <a:latin typeface="Times New Roman" panose="02020603050405020304" pitchFamily="18" charset="0"/>
                </a:rPr>
                <a:t>  layer—CF</a:t>
              </a:r>
              <a:r>
                <a:rPr kumimoji="1" lang="en-US" altLang="zh-CN" sz="1800" b="1" baseline="-25000">
                  <a:solidFill>
                    <a:schemeClr val="accent2"/>
                  </a:solidFill>
                  <a:latin typeface="Times New Roman" panose="02020603050405020304" pitchFamily="18" charset="0"/>
                </a:rPr>
                <a:t>4</a:t>
              </a:r>
              <a:r>
                <a:rPr kumimoji="1" lang="en-US" altLang="zh-CN" sz="1800" b="1">
                  <a:solidFill>
                    <a:schemeClr val="accent2"/>
                  </a:solidFill>
                  <a:latin typeface="Times New Roman" panose="02020603050405020304" pitchFamily="18" charset="0"/>
                </a:rPr>
                <a:t> reactive ion etch</a:t>
              </a:r>
              <a:endParaRPr kumimoji="1" lang="en-US" altLang="zh-CN" sz="1800" b="1">
                <a:solidFill>
                  <a:schemeClr val="accent2"/>
                </a:solidFill>
                <a:latin typeface="Times New Roman" panose="02020603050405020304" pitchFamily="18" charset="0"/>
              </a:endParaRPr>
            </a:p>
          </p:txBody>
        </p:sp>
        <p:sp>
          <p:nvSpPr>
            <p:cNvPr id="5139" name="Line 18"/>
            <p:cNvSpPr>
              <a:spLocks noChangeShapeType="1"/>
            </p:cNvSpPr>
            <p:nvPr/>
          </p:nvSpPr>
          <p:spPr bwMode="auto">
            <a:xfrm>
              <a:off x="2976" y="1597"/>
              <a:ext cx="336" cy="48"/>
            </a:xfrm>
            <a:prstGeom prst="line">
              <a:avLst/>
            </a:prstGeom>
            <a:noFill/>
            <a:ln w="9525">
              <a:solidFill>
                <a:schemeClr val="accent2"/>
              </a:solidFill>
              <a:round/>
            </a:ln>
          </p:spPr>
          <p:txBody>
            <a:bodyPr/>
            <a:lstStyle/>
            <a:p>
              <a:endParaRPr lang="zh-CN" altLang="en-US"/>
            </a:p>
          </p:txBody>
        </p:sp>
      </p:grpSp>
      <p:grpSp>
        <p:nvGrpSpPr>
          <p:cNvPr id="6" name="Group 19"/>
          <p:cNvGrpSpPr/>
          <p:nvPr/>
        </p:nvGrpSpPr>
        <p:grpSpPr bwMode="auto">
          <a:xfrm>
            <a:off x="4648200" y="3492500"/>
            <a:ext cx="4287838" cy="366713"/>
            <a:chOff x="2928" y="2104"/>
            <a:chExt cx="2701" cy="231"/>
          </a:xfrm>
        </p:grpSpPr>
        <p:sp>
          <p:nvSpPr>
            <p:cNvPr id="5136" name="Text Box 20"/>
            <p:cNvSpPr txBox="1">
              <a:spLocks noChangeArrowheads="1"/>
            </p:cNvSpPr>
            <p:nvPr/>
          </p:nvSpPr>
          <p:spPr bwMode="auto">
            <a:xfrm>
              <a:off x="3277" y="2104"/>
              <a:ext cx="2352" cy="231"/>
            </a:xfrm>
            <a:prstGeom prst="rect">
              <a:avLst/>
            </a:prstGeom>
            <a:noFill/>
            <a:ln w="9525">
              <a:noFill/>
              <a:miter lim="800000"/>
            </a:ln>
          </p:spPr>
          <p:txBody>
            <a:bodyPr>
              <a:spAutoFit/>
            </a:bodyPr>
            <a:lstStyle/>
            <a:p>
              <a:pPr eaLnBrk="0" hangingPunct="0">
                <a:spcBef>
                  <a:spcPct val="50000"/>
                </a:spcBef>
              </a:pPr>
              <a:r>
                <a:rPr kumimoji="1" lang="en-US" altLang="zh-CN" sz="1800" b="1">
                  <a:solidFill>
                    <a:schemeClr val="accent2"/>
                  </a:solidFill>
                  <a:latin typeface="Times New Roman" panose="02020603050405020304" pitchFamily="18" charset="0"/>
                </a:rPr>
                <a:t>InP Substrate</a:t>
              </a:r>
              <a:endParaRPr kumimoji="1" lang="en-US" altLang="zh-CN" sz="1800" b="1">
                <a:solidFill>
                  <a:schemeClr val="accent2"/>
                </a:solidFill>
                <a:latin typeface="Times New Roman" panose="02020603050405020304" pitchFamily="18" charset="0"/>
              </a:endParaRPr>
            </a:p>
          </p:txBody>
        </p:sp>
        <p:sp>
          <p:nvSpPr>
            <p:cNvPr id="5137" name="Line 21"/>
            <p:cNvSpPr>
              <a:spLocks noChangeShapeType="1"/>
            </p:cNvSpPr>
            <p:nvPr/>
          </p:nvSpPr>
          <p:spPr bwMode="auto">
            <a:xfrm>
              <a:off x="2928" y="2208"/>
              <a:ext cx="384" cy="0"/>
            </a:xfrm>
            <a:prstGeom prst="line">
              <a:avLst/>
            </a:prstGeom>
            <a:noFill/>
            <a:ln w="9525">
              <a:solidFill>
                <a:schemeClr val="accent2"/>
              </a:solidFill>
              <a:round/>
            </a:ln>
          </p:spPr>
          <p:txBody>
            <a:bodyPr/>
            <a:lstStyle/>
            <a:p>
              <a:endParaRPr lang="zh-CN" altLang="en-US"/>
            </a:p>
          </p:txBody>
        </p:sp>
      </p:grpSp>
      <p:grpSp>
        <p:nvGrpSpPr>
          <p:cNvPr id="7" name="Group 22"/>
          <p:cNvGrpSpPr/>
          <p:nvPr/>
        </p:nvGrpSpPr>
        <p:grpSpPr bwMode="auto">
          <a:xfrm>
            <a:off x="4745038" y="2722563"/>
            <a:ext cx="4191000" cy="727075"/>
            <a:chOff x="2989" y="1619"/>
            <a:chExt cx="2640" cy="458"/>
          </a:xfrm>
        </p:grpSpPr>
        <p:sp>
          <p:nvSpPr>
            <p:cNvPr id="5133" name="Text Box 23"/>
            <p:cNvSpPr txBox="1">
              <a:spLocks noChangeArrowheads="1"/>
            </p:cNvSpPr>
            <p:nvPr/>
          </p:nvSpPr>
          <p:spPr bwMode="auto">
            <a:xfrm>
              <a:off x="3277" y="1846"/>
              <a:ext cx="2352" cy="231"/>
            </a:xfrm>
            <a:prstGeom prst="rect">
              <a:avLst/>
            </a:prstGeom>
            <a:noFill/>
            <a:ln w="9525">
              <a:noFill/>
              <a:miter lim="800000"/>
            </a:ln>
          </p:spPr>
          <p:txBody>
            <a:bodyPr>
              <a:spAutoFit/>
            </a:bodyPr>
            <a:lstStyle/>
            <a:p>
              <a:pPr eaLnBrk="0" hangingPunct="0">
                <a:spcBef>
                  <a:spcPct val="50000"/>
                </a:spcBef>
              </a:pPr>
              <a:r>
                <a:rPr kumimoji="1" lang="en-US" altLang="zh-CN" sz="1800" b="1">
                  <a:solidFill>
                    <a:schemeClr val="accent2"/>
                  </a:solidFill>
                  <a:latin typeface="Times New Roman" panose="02020603050405020304" pitchFamily="18" charset="0"/>
                </a:rPr>
                <a:t>InGaAsP QWs region—ECR  etch </a:t>
              </a:r>
              <a:endParaRPr kumimoji="1" lang="en-US" altLang="zh-CN" sz="1800" b="1">
                <a:solidFill>
                  <a:schemeClr val="accent2"/>
                </a:solidFill>
                <a:latin typeface="Times New Roman" panose="02020603050405020304" pitchFamily="18" charset="0"/>
              </a:endParaRPr>
            </a:p>
          </p:txBody>
        </p:sp>
        <p:sp>
          <p:nvSpPr>
            <p:cNvPr id="5134" name="AutoShape 24"/>
            <p:cNvSpPr/>
            <p:nvPr/>
          </p:nvSpPr>
          <p:spPr bwMode="auto">
            <a:xfrm>
              <a:off x="2989" y="1619"/>
              <a:ext cx="48" cy="227"/>
            </a:xfrm>
            <a:prstGeom prst="rightBrace">
              <a:avLst>
                <a:gd name="adj1" fmla="val 39410"/>
                <a:gd name="adj2" fmla="val 50000"/>
              </a:avLst>
            </a:prstGeom>
            <a:noFill/>
            <a:ln w="9525">
              <a:solidFill>
                <a:srgbClr val="0000FF"/>
              </a:solidFill>
              <a:round/>
            </a:ln>
          </p:spPr>
          <p:txBody>
            <a:bodyPr wrap="none" anchor="ctr"/>
            <a:lstStyle/>
            <a:p>
              <a:endParaRPr lang="zh-CN" altLang="en-US"/>
            </a:p>
          </p:txBody>
        </p:sp>
        <p:sp>
          <p:nvSpPr>
            <p:cNvPr id="5135" name="Line 25"/>
            <p:cNvSpPr>
              <a:spLocks noChangeShapeType="1"/>
            </p:cNvSpPr>
            <p:nvPr/>
          </p:nvSpPr>
          <p:spPr bwMode="auto">
            <a:xfrm>
              <a:off x="3024" y="1728"/>
              <a:ext cx="288" cy="192"/>
            </a:xfrm>
            <a:prstGeom prst="line">
              <a:avLst/>
            </a:prstGeom>
            <a:noFill/>
            <a:ln w="9525">
              <a:solidFill>
                <a:schemeClr val="accent2"/>
              </a:solidFill>
              <a:round/>
            </a:ln>
          </p:spPr>
          <p:txBody>
            <a:bodyPr/>
            <a:lstStyle/>
            <a:p>
              <a:endParaRPr lang="zh-CN" altLang="en-US"/>
            </a:p>
          </p:txBody>
        </p:sp>
      </p:grpSp>
      <p:sp>
        <p:nvSpPr>
          <p:cNvPr id="5131" name="Rectangle 26"/>
          <p:cNvSpPr>
            <a:spLocks noChangeArrowheads="1"/>
          </p:cNvSpPr>
          <p:nvPr/>
        </p:nvSpPr>
        <p:spPr bwMode="auto">
          <a:xfrm>
            <a:off x="0" y="931863"/>
            <a:ext cx="9142413" cy="133350"/>
          </a:xfrm>
          <a:prstGeom prst="rect">
            <a:avLst/>
          </a:prstGeom>
          <a:gradFill rotWithShape="0">
            <a:gsLst>
              <a:gs pos="0">
                <a:srgbClr val="47B247"/>
              </a:gs>
              <a:gs pos="50000">
                <a:srgbClr val="66FF66"/>
              </a:gs>
              <a:gs pos="100000">
                <a:srgbClr val="47B247"/>
              </a:gs>
            </a:gsLst>
            <a:lin ang="0" scaled="1"/>
          </a:gradFill>
          <a:ln w="9525">
            <a:noFill/>
            <a:miter lim="800000"/>
          </a:ln>
        </p:spPr>
        <p:txBody>
          <a:bodyPr wrap="none" anchor="ctr"/>
          <a:lstStyle/>
          <a:p>
            <a:endParaRPr lang="zh-CN" altLang="en-US"/>
          </a:p>
        </p:txBody>
      </p:sp>
      <p:sp>
        <p:nvSpPr>
          <p:cNvPr id="90140" name="Text Box 28"/>
          <p:cNvSpPr txBox="1">
            <a:spLocks noChangeArrowheads="1"/>
          </p:cNvSpPr>
          <p:nvPr/>
        </p:nvSpPr>
        <p:spPr bwMode="auto">
          <a:xfrm>
            <a:off x="1828800" y="76200"/>
            <a:ext cx="5867400" cy="823913"/>
          </a:xfrm>
          <a:prstGeom prst="rect">
            <a:avLst/>
          </a:prstGeom>
          <a:noFill/>
          <a:ln w="9525">
            <a:noFill/>
            <a:miter lim="800000"/>
          </a:ln>
          <a:effectLst/>
        </p:spPr>
        <p:txBody>
          <a:bodyPr>
            <a:spAutoFit/>
          </a:bodyPr>
          <a:lstStyle/>
          <a:p>
            <a:pPr eaLnBrk="0" hangingPunct="0">
              <a:spcBef>
                <a:spcPct val="50000"/>
              </a:spcBef>
              <a:defRPr/>
            </a:pPr>
            <a:r>
              <a:rPr kumimoji="1" lang="en-US" altLang="zh-CN" sz="4800" b="1">
                <a:solidFill>
                  <a:srgbClr val="3333FF"/>
                </a:solidFill>
                <a:effectLst>
                  <a:outerShdw blurRad="38100" dist="38100" dir="2700000" algn="tl">
                    <a:srgbClr val="000000"/>
                  </a:outerShdw>
                </a:effectLst>
                <a:latin typeface="宋体" panose="02010600030101010101" pitchFamily="2" charset="-122"/>
              </a:rPr>
              <a:t> </a:t>
            </a:r>
            <a:r>
              <a:rPr kumimoji="1" lang="en-US" altLang="zh-CN" sz="4800" b="1">
                <a:solidFill>
                  <a:srgbClr val="0000FF"/>
                </a:solidFill>
                <a:effectLst>
                  <a:outerShdw blurRad="38100" dist="38100" dir="2700000" algn="tl">
                    <a:srgbClr val="000000"/>
                  </a:outerShdw>
                </a:effectLst>
                <a:latin typeface="Times New Roman" panose="02020603050405020304" pitchFamily="18" charset="0"/>
              </a:rPr>
              <a:t>PCS </a:t>
            </a:r>
            <a:r>
              <a:rPr kumimoji="1" lang="zh-CN" altLang="en-US" sz="4800" b="1">
                <a:solidFill>
                  <a:srgbClr val="0000FF"/>
                </a:solidFill>
                <a:effectLst>
                  <a:outerShdw blurRad="38100" dist="38100" dir="2700000" algn="tl">
                    <a:srgbClr val="000000"/>
                  </a:outerShdw>
                </a:effectLst>
                <a:latin typeface="Times New Roman" panose="02020603050405020304" pitchFamily="18" charset="0"/>
              </a:rPr>
              <a:t>应用研究进展</a:t>
            </a:r>
            <a:endParaRPr kumimoji="1" lang="zh-CN" altLang="en-US" sz="4800" b="1">
              <a:solidFill>
                <a:srgbClr val="0000FF"/>
              </a:solidFill>
              <a:effectLst>
                <a:outerShdw blurRad="38100" dist="38100" dir="2700000" algn="tl">
                  <a:srgbClr val="000000"/>
                </a:outerShdw>
              </a:effectLst>
              <a:latin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2"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1+#ppt_w/2"/>
                                          </p:val>
                                        </p:tav>
                                        <p:tav tm="100000">
                                          <p:val>
                                            <p:strVal val="#ppt_x"/>
                                          </p:val>
                                        </p:tav>
                                      </p:tavLst>
                                    </p:anim>
                                    <p:anim calcmode="lin" valueType="num">
                                      <p:cBhvr additive="base">
                                        <p:cTn id="12"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fill="hold"/>
                                        <p:tgtEl>
                                          <p:spTgt spid="5"/>
                                        </p:tgtEl>
                                        <p:attrNameLst>
                                          <p:attrName>ppt_x</p:attrName>
                                        </p:attrNameLst>
                                      </p:cBhvr>
                                      <p:tavLst>
                                        <p:tav tm="0">
                                          <p:val>
                                            <p:strVal val="1+#ppt_w/2"/>
                                          </p:val>
                                        </p:tav>
                                        <p:tav tm="100000">
                                          <p:val>
                                            <p:strVal val="#ppt_x"/>
                                          </p:val>
                                        </p:tav>
                                      </p:tavLst>
                                    </p:anim>
                                    <p:anim calcmode="lin" valueType="num">
                                      <p:cBhvr additive="base">
                                        <p:cTn id="18"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2"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500" fill="hold"/>
                                        <p:tgtEl>
                                          <p:spTgt spid="7"/>
                                        </p:tgtEl>
                                        <p:attrNameLst>
                                          <p:attrName>ppt_x</p:attrName>
                                        </p:attrNameLst>
                                      </p:cBhvr>
                                      <p:tavLst>
                                        <p:tav tm="0">
                                          <p:val>
                                            <p:strVal val="1+#ppt_w/2"/>
                                          </p:val>
                                        </p:tav>
                                        <p:tav tm="100000">
                                          <p:val>
                                            <p:strVal val="#ppt_x"/>
                                          </p:val>
                                        </p:tav>
                                      </p:tavLst>
                                    </p:anim>
                                    <p:anim calcmode="lin" valueType="num">
                                      <p:cBhvr additive="base">
                                        <p:cTn id="24"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2" fill="hold" nodeType="clickEffect">
                                  <p:stCondLst>
                                    <p:cond delay="0"/>
                                  </p:stCondLst>
                                  <p:childTnLst>
                                    <p:set>
                                      <p:cBhvr>
                                        <p:cTn id="28" dur="1" fill="hold">
                                          <p:stCondLst>
                                            <p:cond delay="0"/>
                                          </p:stCondLst>
                                        </p:cTn>
                                        <p:tgtEl>
                                          <p:spTgt spid="6"/>
                                        </p:tgtEl>
                                        <p:attrNameLst>
                                          <p:attrName>style.visibility</p:attrName>
                                        </p:attrNameLst>
                                      </p:cBhvr>
                                      <p:to>
                                        <p:strVal val="visible"/>
                                      </p:to>
                                    </p:set>
                                    <p:anim calcmode="lin" valueType="num">
                                      <p:cBhvr additive="base">
                                        <p:cTn id="29" dur="500" fill="hold"/>
                                        <p:tgtEl>
                                          <p:spTgt spid="6"/>
                                        </p:tgtEl>
                                        <p:attrNameLst>
                                          <p:attrName>ppt_x</p:attrName>
                                        </p:attrNameLst>
                                      </p:cBhvr>
                                      <p:tavLst>
                                        <p:tav tm="0">
                                          <p:val>
                                            <p:strVal val="1+#ppt_w/2"/>
                                          </p:val>
                                        </p:tav>
                                        <p:tav tm="100000">
                                          <p:val>
                                            <p:strVal val="#ppt_x"/>
                                          </p:val>
                                        </p:tav>
                                      </p:tavLst>
                                    </p:anim>
                                    <p:anim calcmode="lin" valueType="num">
                                      <p:cBhvr additive="base">
                                        <p:cTn id="30"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2" fill="hold" grpId="0" nodeType="clickEffect">
                                  <p:stCondLst>
                                    <p:cond delay="0"/>
                                  </p:stCondLst>
                                  <p:childTnLst>
                                    <p:set>
                                      <p:cBhvr>
                                        <p:cTn id="34" dur="1" fill="hold">
                                          <p:stCondLst>
                                            <p:cond delay="0"/>
                                          </p:stCondLst>
                                        </p:cTn>
                                        <p:tgtEl>
                                          <p:spTgt spid="90116"/>
                                        </p:tgtEl>
                                        <p:attrNameLst>
                                          <p:attrName>style.visibility</p:attrName>
                                        </p:attrNameLst>
                                      </p:cBhvr>
                                      <p:to>
                                        <p:strVal val="visible"/>
                                      </p:to>
                                    </p:set>
                                    <p:anim calcmode="lin" valueType="num">
                                      <p:cBhvr additive="base">
                                        <p:cTn id="35" dur="500" fill="hold"/>
                                        <p:tgtEl>
                                          <p:spTgt spid="90116"/>
                                        </p:tgtEl>
                                        <p:attrNameLst>
                                          <p:attrName>ppt_x</p:attrName>
                                        </p:attrNameLst>
                                      </p:cBhvr>
                                      <p:tavLst>
                                        <p:tav tm="0">
                                          <p:val>
                                            <p:strVal val="1+#ppt_w/2"/>
                                          </p:val>
                                        </p:tav>
                                        <p:tav tm="100000">
                                          <p:val>
                                            <p:strVal val="#ppt_x"/>
                                          </p:val>
                                        </p:tav>
                                      </p:tavLst>
                                    </p:anim>
                                    <p:anim calcmode="lin" valueType="num">
                                      <p:cBhvr additive="base">
                                        <p:cTn id="36" dur="500" fill="hold"/>
                                        <p:tgtEl>
                                          <p:spTgt spid="901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116" grpId="0" autoUpdateAnimBg="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1138" name="Object 2"/>
          <p:cNvGraphicFramePr>
            <a:graphicFrameLocks noChangeAspect="1"/>
          </p:cNvGraphicFramePr>
          <p:nvPr/>
        </p:nvGraphicFramePr>
        <p:xfrm>
          <a:off x="4643438" y="2017713"/>
          <a:ext cx="4119562" cy="3240087"/>
        </p:xfrm>
        <a:graphic>
          <a:graphicData uri="http://schemas.openxmlformats.org/presentationml/2006/ole">
            <mc:AlternateContent xmlns:mc="http://schemas.openxmlformats.org/markup-compatibility/2006">
              <mc:Choice xmlns:v="urn:schemas-microsoft-com:vml" Requires="v">
                <p:oleObj spid="_x0000_s7169" name="Image" r:id="rId1" imgW="3848100" imgH="2844800" progId="">
                  <p:embed/>
                </p:oleObj>
              </mc:Choice>
              <mc:Fallback>
                <p:oleObj name="Image" r:id="rId1" imgW="3848100" imgH="2844800" progId="">
                  <p:embed/>
                  <p:pic>
                    <p:nvPicPr>
                      <p:cNvPr id="0" name="Object 2"/>
                      <p:cNvPicPr>
                        <a:picLocks noChangeAspect="1"/>
                      </p:cNvPicPr>
                      <p:nvPr/>
                    </p:nvPicPr>
                    <p:blipFill>
                      <a:blip r:embed="rId2"/>
                      <a:stretch>
                        <a:fillRect/>
                      </a:stretch>
                    </p:blipFill>
                    <p:spPr>
                      <a:xfrm>
                        <a:off x="4643438" y="2017713"/>
                        <a:ext cx="4119562" cy="3240087"/>
                      </a:xfrm>
                      <a:prstGeom prst="rect">
                        <a:avLst/>
                      </a:prstGeom>
                      <a:noFill/>
                      <a:ln w="9525">
                        <a:noFill/>
                      </a:ln>
                    </p:spPr>
                  </p:pic>
                </p:oleObj>
              </mc:Fallback>
            </mc:AlternateContent>
          </a:graphicData>
        </a:graphic>
      </p:graphicFrame>
      <p:graphicFrame>
        <p:nvGraphicFramePr>
          <p:cNvPr id="6147" name="Object 3"/>
          <p:cNvGraphicFramePr>
            <a:graphicFrameLocks noChangeAspect="1"/>
          </p:cNvGraphicFramePr>
          <p:nvPr/>
        </p:nvGraphicFramePr>
        <p:xfrm>
          <a:off x="304800" y="2024063"/>
          <a:ext cx="4114800" cy="3194050"/>
        </p:xfrm>
        <a:graphic>
          <a:graphicData uri="http://schemas.openxmlformats.org/presentationml/2006/ole">
            <mc:AlternateContent xmlns:mc="http://schemas.openxmlformats.org/markup-compatibility/2006">
              <mc:Choice xmlns:v="urn:schemas-microsoft-com:vml" Requires="v">
                <p:oleObj spid="_x0000_s7170" name="Image" r:id="rId3" imgW="3911600" imgH="3035300" progId="">
                  <p:embed/>
                </p:oleObj>
              </mc:Choice>
              <mc:Fallback>
                <p:oleObj name="Image" r:id="rId3" imgW="3911600" imgH="3035300" progId="">
                  <p:embed/>
                  <p:pic>
                    <p:nvPicPr>
                      <p:cNvPr id="0" name="Object 3"/>
                      <p:cNvPicPr>
                        <a:picLocks noChangeAspect="1"/>
                      </p:cNvPicPr>
                      <p:nvPr/>
                    </p:nvPicPr>
                    <p:blipFill>
                      <a:blip r:embed="rId4"/>
                      <a:stretch>
                        <a:fillRect/>
                      </a:stretch>
                    </p:blipFill>
                    <p:spPr>
                      <a:xfrm>
                        <a:off x="304800" y="2024063"/>
                        <a:ext cx="4114800" cy="3194050"/>
                      </a:xfrm>
                      <a:prstGeom prst="rect">
                        <a:avLst/>
                      </a:prstGeom>
                      <a:noFill/>
                      <a:ln w="9525">
                        <a:noFill/>
                      </a:ln>
                    </p:spPr>
                  </p:pic>
                </p:oleObj>
              </mc:Fallback>
            </mc:AlternateContent>
          </a:graphicData>
        </a:graphic>
      </p:graphicFrame>
      <p:sp>
        <p:nvSpPr>
          <p:cNvPr id="6148" name="Text Box 4"/>
          <p:cNvSpPr txBox="1">
            <a:spLocks noChangeArrowheads="1"/>
          </p:cNvSpPr>
          <p:nvPr/>
        </p:nvSpPr>
        <p:spPr bwMode="auto">
          <a:xfrm>
            <a:off x="838200" y="1219200"/>
            <a:ext cx="7620000" cy="482600"/>
          </a:xfrm>
          <a:prstGeom prst="rect">
            <a:avLst/>
          </a:prstGeom>
          <a:noFill/>
          <a:ln w="9525">
            <a:noFill/>
            <a:miter lim="800000"/>
          </a:ln>
        </p:spPr>
        <p:txBody>
          <a:bodyPr>
            <a:spAutoFit/>
          </a:bodyPr>
          <a:lstStyle/>
          <a:p>
            <a:pPr algn="ctr" eaLnBrk="0" hangingPunct="0">
              <a:lnSpc>
                <a:spcPct val="80000"/>
              </a:lnSpc>
              <a:spcBef>
                <a:spcPct val="50000"/>
              </a:spcBef>
            </a:pPr>
            <a:r>
              <a:rPr kumimoji="1" lang="zh-CN" altLang="en-US" b="1">
                <a:solidFill>
                  <a:srgbClr val="FF0000"/>
                </a:solidFill>
                <a:latin typeface="Times New Roman" panose="02020603050405020304" pitchFamily="18" charset="0"/>
              </a:rPr>
              <a:t>光子晶体微腔激光器</a:t>
            </a:r>
            <a:endParaRPr kumimoji="1" lang="zh-CN" altLang="en-US" b="1">
              <a:solidFill>
                <a:srgbClr val="FF0000"/>
              </a:solidFill>
              <a:latin typeface="Times New Roman" panose="02020603050405020304" pitchFamily="18" charset="0"/>
            </a:endParaRPr>
          </a:p>
        </p:txBody>
      </p:sp>
      <p:sp>
        <p:nvSpPr>
          <p:cNvPr id="6149" name="Rectangle 5"/>
          <p:cNvSpPr>
            <a:spLocks noChangeArrowheads="1"/>
          </p:cNvSpPr>
          <p:nvPr/>
        </p:nvSpPr>
        <p:spPr bwMode="auto">
          <a:xfrm>
            <a:off x="0" y="931863"/>
            <a:ext cx="9142413" cy="133350"/>
          </a:xfrm>
          <a:prstGeom prst="rect">
            <a:avLst/>
          </a:prstGeom>
          <a:gradFill rotWithShape="0">
            <a:gsLst>
              <a:gs pos="0">
                <a:srgbClr val="47B247"/>
              </a:gs>
              <a:gs pos="50000">
                <a:srgbClr val="66FF66"/>
              </a:gs>
              <a:gs pos="100000">
                <a:srgbClr val="47B247"/>
              </a:gs>
            </a:gsLst>
            <a:lin ang="0" scaled="1"/>
          </a:gradFill>
          <a:ln w="9525">
            <a:noFill/>
            <a:miter lim="800000"/>
          </a:ln>
        </p:spPr>
        <p:txBody>
          <a:bodyPr wrap="none" anchor="ctr"/>
          <a:lstStyle/>
          <a:p>
            <a:endParaRPr lang="zh-CN" altLang="en-US"/>
          </a:p>
        </p:txBody>
      </p:sp>
      <p:sp>
        <p:nvSpPr>
          <p:cNvPr id="91143" name="Text Box 7"/>
          <p:cNvSpPr txBox="1">
            <a:spLocks noChangeArrowheads="1"/>
          </p:cNvSpPr>
          <p:nvPr/>
        </p:nvSpPr>
        <p:spPr bwMode="auto">
          <a:xfrm>
            <a:off x="1828800" y="76200"/>
            <a:ext cx="5867400" cy="823913"/>
          </a:xfrm>
          <a:prstGeom prst="rect">
            <a:avLst/>
          </a:prstGeom>
          <a:noFill/>
          <a:ln w="9525">
            <a:noFill/>
            <a:miter lim="800000"/>
          </a:ln>
          <a:effectLst/>
        </p:spPr>
        <p:txBody>
          <a:bodyPr>
            <a:spAutoFit/>
          </a:bodyPr>
          <a:lstStyle/>
          <a:p>
            <a:pPr eaLnBrk="0" hangingPunct="0">
              <a:spcBef>
                <a:spcPct val="50000"/>
              </a:spcBef>
              <a:defRPr/>
            </a:pPr>
            <a:r>
              <a:rPr kumimoji="1" lang="en-US" altLang="zh-CN" sz="4800" b="1">
                <a:solidFill>
                  <a:srgbClr val="3333FF"/>
                </a:solidFill>
                <a:effectLst>
                  <a:outerShdw blurRad="38100" dist="38100" dir="2700000" algn="tl">
                    <a:srgbClr val="000000"/>
                  </a:outerShdw>
                </a:effectLst>
                <a:latin typeface="宋体" panose="02010600030101010101" pitchFamily="2" charset="-122"/>
              </a:rPr>
              <a:t> </a:t>
            </a:r>
            <a:r>
              <a:rPr kumimoji="1" lang="en-US" altLang="zh-CN" sz="4800" b="1">
                <a:solidFill>
                  <a:srgbClr val="0000FF"/>
                </a:solidFill>
                <a:effectLst>
                  <a:outerShdw blurRad="38100" dist="38100" dir="2700000" algn="tl">
                    <a:srgbClr val="000000"/>
                  </a:outerShdw>
                </a:effectLst>
                <a:latin typeface="Times New Roman" panose="02020603050405020304" pitchFamily="18" charset="0"/>
              </a:rPr>
              <a:t>PCS </a:t>
            </a:r>
            <a:r>
              <a:rPr kumimoji="1" lang="zh-CN" altLang="en-US" sz="4800" b="1">
                <a:solidFill>
                  <a:srgbClr val="0000FF"/>
                </a:solidFill>
                <a:effectLst>
                  <a:outerShdw blurRad="38100" dist="38100" dir="2700000" algn="tl">
                    <a:srgbClr val="000000"/>
                  </a:outerShdw>
                </a:effectLst>
                <a:latin typeface="Times New Roman" panose="02020603050405020304" pitchFamily="18" charset="0"/>
              </a:rPr>
              <a:t>应用研究进展</a:t>
            </a:r>
            <a:endParaRPr kumimoji="1" lang="zh-CN" altLang="en-US" sz="4800" b="1">
              <a:solidFill>
                <a:srgbClr val="0000FF"/>
              </a:solidFill>
              <a:effectLst>
                <a:outerShdw blurRad="38100" dist="38100" dir="2700000" algn="tl">
                  <a:srgbClr val="000000"/>
                </a:outerShdw>
              </a:effectLst>
              <a:latin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91138"/>
                                        </p:tgtEl>
                                        <p:attrNameLst>
                                          <p:attrName>style.visibility</p:attrName>
                                        </p:attrNameLst>
                                      </p:cBhvr>
                                      <p:to>
                                        <p:strVal val="visible"/>
                                      </p:to>
                                    </p:set>
                                    <p:anim calcmode="lin" valueType="num">
                                      <p:cBhvr additive="base">
                                        <p:cTn id="7" dur="500" fill="hold"/>
                                        <p:tgtEl>
                                          <p:spTgt spid="91138"/>
                                        </p:tgtEl>
                                        <p:attrNameLst>
                                          <p:attrName>ppt_x</p:attrName>
                                        </p:attrNameLst>
                                      </p:cBhvr>
                                      <p:tavLst>
                                        <p:tav tm="0">
                                          <p:val>
                                            <p:strVal val="1+#ppt_w/2"/>
                                          </p:val>
                                        </p:tav>
                                        <p:tav tm="100000">
                                          <p:val>
                                            <p:strVal val="#ppt_x"/>
                                          </p:val>
                                        </p:tav>
                                      </p:tavLst>
                                    </p:anim>
                                    <p:anim calcmode="lin" valueType="num">
                                      <p:cBhvr additive="base">
                                        <p:cTn id="8" dur="500" fill="hold"/>
                                        <p:tgtEl>
                                          <p:spTgt spid="9113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6947" name="Rectangle 3"/>
          <p:cNvSpPr>
            <a:spLocks noGrp="1" noChangeArrowheads="1"/>
          </p:cNvSpPr>
          <p:nvPr>
            <p:ph type="title" idx="4294967295"/>
          </p:nvPr>
        </p:nvSpPr>
        <p:spPr>
          <a:xfrm>
            <a:off x="683062" y="1412791"/>
            <a:ext cx="5832475" cy="792163"/>
          </a:xfrm>
        </p:spPr>
        <p:txBody>
          <a:bodyPr/>
          <a:lstStyle/>
          <a:p>
            <a:pPr eaLnBrk="1" hangingPunct="1">
              <a:defRPr/>
            </a:pPr>
            <a:r>
              <a:rPr lang="zh-CN" altLang="en-US" sz="4000" b="1" dirty="0" smtClean="0">
                <a:solidFill>
                  <a:srgbClr val="FFFF00"/>
                </a:solidFill>
                <a:latin typeface="隶书" panose="02010509060101010101" pitchFamily="49" charset="-122"/>
                <a:ea typeface="隶书" panose="02010509060101010101" pitchFamily="49" charset="-122"/>
              </a:rPr>
              <a:t>集成光路和光电子集成</a:t>
            </a:r>
            <a:endParaRPr lang="zh-CN" altLang="en-US" sz="4000" b="1" dirty="0" smtClean="0">
              <a:solidFill>
                <a:srgbClr val="FFFF00"/>
              </a:solidFill>
              <a:latin typeface="隶书" panose="02010509060101010101" pitchFamily="49" charset="-122"/>
              <a:ea typeface="隶书" panose="02010509060101010101" pitchFamily="49" charset="-122"/>
            </a:endParaRPr>
          </a:p>
        </p:txBody>
      </p:sp>
      <p:sp>
        <p:nvSpPr>
          <p:cNvPr id="5" name="Rectangle 2"/>
          <p:cNvSpPr txBox="1">
            <a:spLocks noChangeArrowheads="1"/>
          </p:cNvSpPr>
          <p:nvPr/>
        </p:nvSpPr>
        <p:spPr>
          <a:xfrm>
            <a:off x="755015" y="2637155"/>
            <a:ext cx="7518400" cy="2649855"/>
          </a:xfrm>
          <a:prstGeom prst="rect">
            <a:avLst/>
          </a:prstGeom>
        </p:spPr>
        <p:txBody>
          <a:bodyPr/>
          <a:lstStyle/>
          <a:p>
            <a:pPr marL="342900" indent="-342900">
              <a:lnSpc>
                <a:spcPct val="120000"/>
              </a:lnSpc>
              <a:defRPr/>
            </a:pPr>
            <a:r>
              <a:rPr lang="zh-CN" altLang="en-US" b="1" kern="0" dirty="0">
                <a:solidFill>
                  <a:schemeClr val="folHlink"/>
                </a:solidFill>
                <a:effectLst>
                  <a:outerShdw blurRad="38100" dist="38100" dir="2700000" algn="tl">
                    <a:srgbClr val="000000"/>
                  </a:outerShdw>
                </a:effectLst>
                <a:latin typeface="宋体" panose="02010600030101010101" pitchFamily="2" charset="-122"/>
                <a:ea typeface="+mn-ea"/>
              </a:rPr>
              <a:t>  </a:t>
            </a:r>
            <a:r>
              <a:rPr lang="zh-CN" altLang="en-US" sz="2800" b="1" kern="0" dirty="0">
                <a:effectLst>
                  <a:outerShdw blurRad="38100" dist="38100" dir="2700000" algn="tl">
                    <a:srgbClr val="000000"/>
                  </a:outerShdw>
                </a:effectLst>
                <a:latin typeface="隶书" panose="02010509060101010101" pitchFamily="49" charset="-122"/>
              </a:rPr>
              <a:t>光导波现象的研究与理论的建立为发展包括波导棱镜、透镜、光栅、光耦合器等一系列</a:t>
            </a:r>
            <a:r>
              <a:rPr lang="zh-CN" altLang="en-US" sz="2800" b="1" kern="0" dirty="0">
                <a:solidFill>
                  <a:srgbClr val="FFFF00"/>
                </a:solidFill>
                <a:effectLst>
                  <a:outerShdw blurRad="38100" dist="38100" dir="2700000" algn="tl">
                    <a:srgbClr val="000000"/>
                  </a:outerShdw>
                </a:effectLst>
                <a:latin typeface="隶书" panose="02010509060101010101" pitchFamily="49" charset="-122"/>
              </a:rPr>
              <a:t>导波光学器件</a:t>
            </a:r>
            <a:r>
              <a:rPr lang="zh-CN" altLang="en-US" sz="2800" b="1" kern="0" dirty="0">
                <a:effectLst>
                  <a:outerShdw blurRad="38100" dist="38100" dir="2700000" algn="tl">
                    <a:srgbClr val="000000"/>
                  </a:outerShdw>
                </a:effectLst>
                <a:latin typeface="隶书" panose="02010509060101010101" pitchFamily="49" charset="-122"/>
              </a:rPr>
              <a:t>奠定了坚实基础。</a:t>
            </a:r>
            <a:endParaRPr lang="zh-CN" altLang="en-US" sz="2800" b="1" kern="0" dirty="0">
              <a:effectLst>
                <a:outerShdw blurRad="38100" dist="38100" dir="2700000" algn="tl">
                  <a:srgbClr val="000000"/>
                </a:outerShdw>
              </a:effectLst>
              <a:latin typeface="隶书" panose="02010509060101010101" pitchFamily="49" charset="-122"/>
            </a:endParaRPr>
          </a:p>
          <a:p>
            <a:pPr marL="342900" indent="-342900">
              <a:lnSpc>
                <a:spcPct val="120000"/>
              </a:lnSpc>
              <a:defRPr/>
            </a:pPr>
            <a:r>
              <a:rPr lang="zh-CN" altLang="en-US" sz="2800" b="1" kern="0" dirty="0">
                <a:effectLst>
                  <a:outerShdw blurRad="38100" dist="38100" dir="2700000" algn="tl">
                    <a:srgbClr val="000000"/>
                  </a:outerShdw>
                </a:effectLst>
                <a:latin typeface="隶书" panose="02010509060101010101" pitchFamily="49" charset="-122"/>
              </a:rPr>
              <a:t>  </a:t>
            </a:r>
            <a:r>
              <a:rPr lang="en-US" altLang="zh-CN" sz="2800" b="1" kern="0" dirty="0">
                <a:effectLst>
                  <a:outerShdw blurRad="38100" dist="38100" dir="2700000" algn="tl">
                    <a:srgbClr val="000000"/>
                  </a:outerShdw>
                </a:effectLst>
                <a:latin typeface="隶书" panose="02010509060101010101" pitchFamily="49" charset="-122"/>
              </a:rPr>
              <a:t> </a:t>
            </a:r>
            <a:r>
              <a:rPr lang="zh-CN" altLang="en-US" sz="2800" b="1" kern="0" dirty="0">
                <a:effectLst>
                  <a:outerShdw blurRad="38100" dist="38100" dir="2700000" algn="tl">
                    <a:srgbClr val="000000"/>
                  </a:outerShdw>
                </a:effectLst>
                <a:latin typeface="隶书" panose="02010509060101010101" pitchFamily="49" charset="-122"/>
              </a:rPr>
              <a:t>做到了</a:t>
            </a:r>
            <a:r>
              <a:rPr lang="zh-CN" altLang="en-US" sz="2800" b="1" kern="0" dirty="0">
                <a:solidFill>
                  <a:srgbClr val="FFFF00"/>
                </a:solidFill>
                <a:effectLst>
                  <a:outerShdw blurRad="38100" dist="38100" dir="2700000" algn="tl">
                    <a:srgbClr val="000000"/>
                  </a:outerShdw>
                </a:effectLst>
                <a:latin typeface="隶书" panose="02010509060101010101" pitchFamily="49" charset="-122"/>
              </a:rPr>
              <a:t>微型化</a:t>
            </a:r>
            <a:r>
              <a:rPr lang="zh-CN" altLang="en-US" sz="2800" b="1" kern="0" dirty="0">
                <a:effectLst>
                  <a:outerShdw blurRad="38100" dist="38100" dir="2700000" algn="tl">
                    <a:srgbClr val="000000"/>
                  </a:outerShdw>
                </a:effectLst>
                <a:latin typeface="隶书" panose="02010509060101010101" pitchFamily="49" charset="-122"/>
              </a:rPr>
              <a:t>，而且实现了</a:t>
            </a:r>
            <a:r>
              <a:rPr lang="zh-CN" altLang="en-US" sz="2800" b="1" kern="0" dirty="0">
                <a:solidFill>
                  <a:srgbClr val="FFFF00"/>
                </a:solidFill>
                <a:effectLst>
                  <a:outerShdw blurRad="38100" dist="38100" dir="2700000" algn="tl">
                    <a:srgbClr val="000000"/>
                  </a:outerShdw>
                </a:effectLst>
                <a:latin typeface="隶书" panose="02010509060101010101" pitchFamily="49" charset="-122"/>
              </a:rPr>
              <a:t>平面化。</a:t>
            </a:r>
            <a:endParaRPr lang="zh-CN" altLang="en-US" sz="2800" kern="0" dirty="0">
              <a:solidFill>
                <a:srgbClr val="FFFF00"/>
              </a:solidFill>
              <a:effectLst>
                <a:outerShdw blurRad="38100" dist="38100" dir="2700000" algn="tl">
                  <a:srgbClr val="000000"/>
                </a:outerShdw>
              </a:effectLst>
              <a:latin typeface="隶书" panose="020105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blinds(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blinds(horizontal)">
                                      <p:cBhvr>
                                        <p:cTn id="12" dur="5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2" name="Picture 2" descr="未定标题3"/>
          <p:cNvPicPr>
            <a:picLocks noChangeAspect="1" noChangeArrowheads="1"/>
          </p:cNvPicPr>
          <p:nvPr/>
        </p:nvPicPr>
        <p:blipFill>
          <a:blip r:embed="rId1" cstate="print"/>
          <a:srcRect/>
          <a:stretch>
            <a:fillRect/>
          </a:stretch>
        </p:blipFill>
        <p:spPr bwMode="auto">
          <a:xfrm>
            <a:off x="7848600" y="5641975"/>
            <a:ext cx="1295400" cy="1216025"/>
          </a:xfrm>
          <a:prstGeom prst="rect">
            <a:avLst/>
          </a:prstGeom>
          <a:noFill/>
          <a:ln w="9525">
            <a:noFill/>
            <a:miter lim="800000"/>
            <a:headEnd/>
            <a:tailEnd/>
          </a:ln>
        </p:spPr>
      </p:pic>
      <p:graphicFrame>
        <p:nvGraphicFramePr>
          <p:cNvPr id="7170" name="Object 2"/>
          <p:cNvGraphicFramePr>
            <a:graphicFrameLocks noChangeAspect="1"/>
          </p:cNvGraphicFramePr>
          <p:nvPr/>
        </p:nvGraphicFramePr>
        <p:xfrm>
          <a:off x="228600" y="2009775"/>
          <a:ext cx="3624263" cy="4238625"/>
        </p:xfrm>
        <a:graphic>
          <a:graphicData uri="http://schemas.openxmlformats.org/presentationml/2006/ole">
            <mc:AlternateContent xmlns:mc="http://schemas.openxmlformats.org/markup-compatibility/2006">
              <mc:Choice xmlns:v="urn:schemas-microsoft-com:vml" Requires="v">
                <p:oleObj spid="_x0000_s8193" name="Image" r:id="rId2" imgW="3886200" imgH="4546600" progId="">
                  <p:embed/>
                </p:oleObj>
              </mc:Choice>
              <mc:Fallback>
                <p:oleObj name="Image" r:id="rId2" imgW="3886200" imgH="4546600" progId="">
                  <p:embed/>
                  <p:pic>
                    <p:nvPicPr>
                      <p:cNvPr id="0" name="Object 2"/>
                      <p:cNvPicPr>
                        <a:picLocks noChangeAspect="1"/>
                      </p:cNvPicPr>
                      <p:nvPr/>
                    </p:nvPicPr>
                    <p:blipFill>
                      <a:blip r:embed="rId3"/>
                      <a:stretch>
                        <a:fillRect/>
                      </a:stretch>
                    </p:blipFill>
                    <p:spPr>
                      <a:xfrm>
                        <a:off x="228600" y="2009775"/>
                        <a:ext cx="3624263" cy="4238625"/>
                      </a:xfrm>
                      <a:prstGeom prst="rect">
                        <a:avLst/>
                      </a:prstGeom>
                      <a:noFill/>
                      <a:ln w="9525">
                        <a:noFill/>
                      </a:ln>
                    </p:spPr>
                  </p:pic>
                </p:oleObj>
              </mc:Fallback>
            </mc:AlternateContent>
          </a:graphicData>
        </a:graphic>
      </p:graphicFrame>
      <p:graphicFrame>
        <p:nvGraphicFramePr>
          <p:cNvPr id="7171" name="Object 3"/>
          <p:cNvGraphicFramePr>
            <a:graphicFrameLocks noChangeAspect="1"/>
          </p:cNvGraphicFramePr>
          <p:nvPr/>
        </p:nvGraphicFramePr>
        <p:xfrm>
          <a:off x="3962400" y="1981200"/>
          <a:ext cx="4953000" cy="4219575"/>
        </p:xfrm>
        <a:graphic>
          <a:graphicData uri="http://schemas.openxmlformats.org/presentationml/2006/ole">
            <mc:AlternateContent xmlns:mc="http://schemas.openxmlformats.org/markup-compatibility/2006">
              <mc:Choice xmlns:v="urn:schemas-microsoft-com:vml" Requires="v">
                <p:oleObj spid="_x0000_s8194" name="Image" r:id="rId4" imgW="3937000" imgH="3352800" progId="">
                  <p:embed/>
                </p:oleObj>
              </mc:Choice>
              <mc:Fallback>
                <p:oleObj name="Image" r:id="rId4" imgW="3937000" imgH="3352800" progId="">
                  <p:embed/>
                  <p:pic>
                    <p:nvPicPr>
                      <p:cNvPr id="0" name="Object 3"/>
                      <p:cNvPicPr>
                        <a:picLocks noChangeAspect="1"/>
                      </p:cNvPicPr>
                      <p:nvPr/>
                    </p:nvPicPr>
                    <p:blipFill>
                      <a:blip r:embed="rId5"/>
                      <a:stretch>
                        <a:fillRect/>
                      </a:stretch>
                    </p:blipFill>
                    <p:spPr>
                      <a:xfrm>
                        <a:off x="3962400" y="1981200"/>
                        <a:ext cx="4953000" cy="4219575"/>
                      </a:xfrm>
                      <a:prstGeom prst="rect">
                        <a:avLst/>
                      </a:prstGeom>
                      <a:noFill/>
                      <a:ln w="9525">
                        <a:noFill/>
                      </a:ln>
                    </p:spPr>
                  </p:pic>
                </p:oleObj>
              </mc:Fallback>
            </mc:AlternateContent>
          </a:graphicData>
        </a:graphic>
      </p:graphicFrame>
      <p:sp>
        <p:nvSpPr>
          <p:cNvPr id="7173" name="Text Box 5"/>
          <p:cNvSpPr txBox="1">
            <a:spLocks noChangeArrowheads="1"/>
          </p:cNvSpPr>
          <p:nvPr/>
        </p:nvSpPr>
        <p:spPr bwMode="auto">
          <a:xfrm>
            <a:off x="838200" y="1219200"/>
            <a:ext cx="7620000" cy="482600"/>
          </a:xfrm>
          <a:prstGeom prst="rect">
            <a:avLst/>
          </a:prstGeom>
          <a:noFill/>
          <a:ln w="9525">
            <a:noFill/>
            <a:miter lim="800000"/>
          </a:ln>
        </p:spPr>
        <p:txBody>
          <a:bodyPr>
            <a:spAutoFit/>
          </a:bodyPr>
          <a:lstStyle/>
          <a:p>
            <a:pPr algn="ctr" eaLnBrk="0" hangingPunct="0">
              <a:lnSpc>
                <a:spcPct val="80000"/>
              </a:lnSpc>
              <a:spcBef>
                <a:spcPct val="50000"/>
              </a:spcBef>
            </a:pPr>
            <a:r>
              <a:rPr kumimoji="1" lang="zh-CN" altLang="en-US" b="1">
                <a:solidFill>
                  <a:srgbClr val="FF0000"/>
                </a:solidFill>
                <a:latin typeface="Times New Roman" panose="02020603050405020304" pitchFamily="18" charset="0"/>
              </a:rPr>
              <a:t>光子晶体微腔激光器</a:t>
            </a:r>
            <a:endParaRPr kumimoji="1" lang="zh-CN" altLang="en-US" b="1">
              <a:solidFill>
                <a:srgbClr val="FF0000"/>
              </a:solidFill>
              <a:latin typeface="Times New Roman" panose="02020603050405020304" pitchFamily="18" charset="0"/>
            </a:endParaRPr>
          </a:p>
        </p:txBody>
      </p:sp>
      <p:sp>
        <p:nvSpPr>
          <p:cNvPr id="7174" name="Rectangle 6"/>
          <p:cNvSpPr>
            <a:spLocks noChangeArrowheads="1"/>
          </p:cNvSpPr>
          <p:nvPr/>
        </p:nvSpPr>
        <p:spPr bwMode="auto">
          <a:xfrm>
            <a:off x="0" y="931863"/>
            <a:ext cx="9142413" cy="133350"/>
          </a:xfrm>
          <a:prstGeom prst="rect">
            <a:avLst/>
          </a:prstGeom>
          <a:gradFill rotWithShape="0">
            <a:gsLst>
              <a:gs pos="0">
                <a:srgbClr val="47B247"/>
              </a:gs>
              <a:gs pos="50000">
                <a:srgbClr val="66FF66"/>
              </a:gs>
              <a:gs pos="100000">
                <a:srgbClr val="47B247"/>
              </a:gs>
            </a:gsLst>
            <a:lin ang="0" scaled="1"/>
          </a:gradFill>
          <a:ln w="9525">
            <a:noFill/>
            <a:miter lim="800000"/>
          </a:ln>
        </p:spPr>
        <p:txBody>
          <a:bodyPr wrap="none" anchor="ctr"/>
          <a:lstStyle/>
          <a:p>
            <a:endParaRPr lang="zh-CN" altLang="en-US"/>
          </a:p>
        </p:txBody>
      </p:sp>
      <p:sp>
        <p:nvSpPr>
          <p:cNvPr id="92168" name="Text Box 8"/>
          <p:cNvSpPr txBox="1">
            <a:spLocks noChangeArrowheads="1"/>
          </p:cNvSpPr>
          <p:nvPr/>
        </p:nvSpPr>
        <p:spPr bwMode="auto">
          <a:xfrm>
            <a:off x="1828800" y="76200"/>
            <a:ext cx="5867400" cy="823913"/>
          </a:xfrm>
          <a:prstGeom prst="rect">
            <a:avLst/>
          </a:prstGeom>
          <a:noFill/>
          <a:ln w="9525">
            <a:noFill/>
            <a:miter lim="800000"/>
          </a:ln>
          <a:effectLst/>
        </p:spPr>
        <p:txBody>
          <a:bodyPr>
            <a:spAutoFit/>
          </a:bodyPr>
          <a:lstStyle/>
          <a:p>
            <a:pPr eaLnBrk="0" hangingPunct="0">
              <a:spcBef>
                <a:spcPct val="50000"/>
              </a:spcBef>
              <a:defRPr/>
            </a:pPr>
            <a:r>
              <a:rPr kumimoji="1" lang="en-US" altLang="zh-CN" sz="4800" b="1">
                <a:solidFill>
                  <a:srgbClr val="3333FF"/>
                </a:solidFill>
                <a:effectLst>
                  <a:outerShdw blurRad="38100" dist="38100" dir="2700000" algn="tl">
                    <a:srgbClr val="000000"/>
                  </a:outerShdw>
                </a:effectLst>
                <a:latin typeface="宋体" panose="02010600030101010101" pitchFamily="2" charset="-122"/>
              </a:rPr>
              <a:t> </a:t>
            </a:r>
            <a:r>
              <a:rPr kumimoji="1" lang="en-US" altLang="zh-CN" sz="4800" b="1">
                <a:solidFill>
                  <a:srgbClr val="0000FF"/>
                </a:solidFill>
                <a:effectLst>
                  <a:outerShdw blurRad="38100" dist="38100" dir="2700000" algn="tl">
                    <a:srgbClr val="000000"/>
                  </a:outerShdw>
                </a:effectLst>
                <a:latin typeface="Times New Roman" panose="02020603050405020304" pitchFamily="18" charset="0"/>
              </a:rPr>
              <a:t>PCS </a:t>
            </a:r>
            <a:r>
              <a:rPr kumimoji="1" lang="zh-CN" altLang="en-US" sz="4800" b="1">
                <a:solidFill>
                  <a:srgbClr val="0000FF"/>
                </a:solidFill>
                <a:effectLst>
                  <a:outerShdw blurRad="38100" dist="38100" dir="2700000" algn="tl">
                    <a:srgbClr val="000000"/>
                  </a:outerShdw>
                </a:effectLst>
                <a:latin typeface="Times New Roman" panose="02020603050405020304" pitchFamily="18" charset="0"/>
              </a:rPr>
              <a:t>应用研究进展</a:t>
            </a:r>
            <a:endParaRPr kumimoji="1" lang="zh-CN" altLang="en-US" sz="4800" b="1">
              <a:solidFill>
                <a:srgbClr val="0000FF"/>
              </a:solidFill>
              <a:effectLst>
                <a:outerShdw blurRad="38100" dist="38100" dir="2700000" algn="tl">
                  <a:srgbClr val="000000"/>
                </a:outerShdw>
              </a:effectLst>
              <a:latin typeface="Times New Roman" panose="02020603050405020304" pitchFamily="18" charset="0"/>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1"/>
          <p:cNvSpPr>
            <a:spLocks noGrp="1"/>
          </p:cNvSpPr>
          <p:nvPr>
            <p:ph type="dt" sz="quarter" idx="10"/>
          </p:nvPr>
        </p:nvSpPr>
        <p:spPr/>
        <p:txBody>
          <a:bodyPr/>
          <a:lstStyle/>
          <a:p>
            <a:pPr>
              <a:defRPr/>
            </a:pPr>
            <a:fld id="{2071425F-1E68-4617-90FA-CF0970CED754}" type="datetime1">
              <a:rPr lang="zh-CN" altLang="en-US"/>
            </a:fld>
            <a:endParaRPr lang="en-US" altLang="zh-CN"/>
          </a:p>
        </p:txBody>
      </p:sp>
      <p:sp>
        <p:nvSpPr>
          <p:cNvPr id="5" name="灯片编号占位符 3"/>
          <p:cNvSpPr>
            <a:spLocks noGrp="1"/>
          </p:cNvSpPr>
          <p:nvPr>
            <p:ph type="sldNum" sz="quarter" idx="12"/>
          </p:nvPr>
        </p:nvSpPr>
        <p:spPr/>
        <p:txBody>
          <a:bodyPr/>
          <a:lstStyle/>
          <a:p>
            <a:pPr>
              <a:defRPr/>
            </a:pPr>
            <a:fld id="{21864FE0-A50A-4EDA-BF85-D0F2FEA3E329}" type="slidenum">
              <a:rPr lang="en-US" altLang="zh-CN"/>
            </a:fld>
            <a:endParaRPr lang="en-US" altLang="zh-CN"/>
          </a:p>
        </p:txBody>
      </p:sp>
      <p:sp>
        <p:nvSpPr>
          <p:cNvPr id="74756" name="Text Box 2"/>
          <p:cNvSpPr txBox="1">
            <a:spLocks noChangeArrowheads="1"/>
          </p:cNvSpPr>
          <p:nvPr/>
        </p:nvSpPr>
        <p:spPr bwMode="auto">
          <a:xfrm>
            <a:off x="683568" y="1916748"/>
            <a:ext cx="8064896" cy="2768600"/>
          </a:xfrm>
          <a:prstGeom prst="rect">
            <a:avLst/>
          </a:prstGeom>
          <a:noFill/>
          <a:ln w="9525">
            <a:noFill/>
            <a:miter lim="800000"/>
          </a:ln>
        </p:spPr>
        <p:txBody>
          <a:bodyPr wrap="square">
            <a:spAutoFit/>
          </a:bodyPr>
          <a:lstStyle/>
          <a:p>
            <a:pPr eaLnBrk="0" latinLnBrk="0" hangingPunct="0">
              <a:lnSpc>
                <a:spcPct val="150000"/>
              </a:lnSpc>
              <a:spcBef>
                <a:spcPts val="0"/>
              </a:spcBef>
            </a:pPr>
            <a:r>
              <a:rPr lang="en-US" altLang="zh-CN" sz="4400" dirty="0">
                <a:latin typeface="隶书" panose="02010509060101010101" pitchFamily="49" charset="-122"/>
              </a:rPr>
              <a:t>    </a:t>
            </a:r>
            <a:r>
              <a:rPr lang="zh-CN" altLang="en-US" sz="2400" dirty="0">
                <a:solidFill>
                  <a:srgbClr val="FFFF00"/>
                </a:solidFill>
                <a:latin typeface="隶书" panose="02010509060101010101" pitchFamily="49" charset="-122"/>
              </a:rPr>
              <a:t>平面光波导</a:t>
            </a:r>
            <a:r>
              <a:rPr lang="zh-CN" altLang="en-US" sz="2400" dirty="0">
                <a:latin typeface="隶书" panose="02010509060101010101" pitchFamily="49" charset="-122"/>
              </a:rPr>
              <a:t>具有成本低、便于批量生产、稳定性好、易于集成的诸多优点，被认为是光通信系统产业的救星。分离光器件向光波导的集成器件发展是一种必然趋势。这类似于</a:t>
            </a:r>
            <a:r>
              <a:rPr lang="en-US" altLang="zh-CN" sz="2400" dirty="0">
                <a:latin typeface="隶书" panose="02010509060101010101" pitchFamily="49" charset="-122"/>
              </a:rPr>
              <a:t>20</a:t>
            </a:r>
            <a:r>
              <a:rPr lang="zh-CN" altLang="en-US" sz="2400" dirty="0">
                <a:latin typeface="隶书" panose="02010509060101010101" pitchFamily="49" charset="-122"/>
              </a:rPr>
              <a:t>世纪</a:t>
            </a:r>
            <a:r>
              <a:rPr lang="en-US" altLang="zh-CN" sz="2400" dirty="0">
                <a:latin typeface="隶书" panose="02010509060101010101" pitchFamily="49" charset="-122"/>
              </a:rPr>
              <a:t>70</a:t>
            </a:r>
            <a:r>
              <a:rPr lang="zh-CN" altLang="en-US" sz="2400" dirty="0">
                <a:latin typeface="隶书" panose="02010509060101010101" pitchFamily="49" charset="-122"/>
              </a:rPr>
              <a:t>年代中期</a:t>
            </a:r>
            <a:r>
              <a:rPr lang="zh-CN" altLang="en-US" sz="2400" dirty="0">
                <a:solidFill>
                  <a:srgbClr val="FFFF00"/>
                </a:solidFill>
                <a:latin typeface="隶书" panose="02010509060101010101" pitchFamily="49" charset="-122"/>
              </a:rPr>
              <a:t>电子元器件从分立向集成演化。</a:t>
            </a:r>
            <a:endParaRPr lang="zh-CN" altLang="en-US" sz="2400" dirty="0">
              <a:latin typeface="隶书" panose="02010509060101010101" pitchFamily="49" charset="-122"/>
            </a:endParaRPr>
          </a:p>
        </p:txBody>
      </p:sp>
      <p:sp>
        <p:nvSpPr>
          <p:cNvPr id="6" name="Rectangle 2"/>
          <p:cNvSpPr txBox="1">
            <a:spLocks noChangeArrowheads="1"/>
          </p:cNvSpPr>
          <p:nvPr/>
        </p:nvSpPr>
        <p:spPr>
          <a:xfrm>
            <a:off x="251460" y="908477"/>
            <a:ext cx="8229600" cy="1143000"/>
          </a:xfrm>
          <a:prstGeom prst="rect">
            <a:avLst/>
          </a:prstGeom>
        </p:spPr>
        <p:txBody>
          <a:bodyPr/>
          <a:lstStyle/>
          <a:p>
            <a:pPr lvl="0" algn="ctr">
              <a:defRPr/>
            </a:pPr>
            <a:r>
              <a:rPr kumimoji="0" lang="zh-CN" altLang="en-US" sz="4400" b="0" i="0" u="none" strike="noStrike" kern="0" cap="none" spc="0" normalizeH="0" baseline="0" noProof="0" dirty="0" smtClean="0">
                <a:ln>
                  <a:noFill/>
                </a:ln>
                <a:solidFill>
                  <a:srgbClr val="FFFF00"/>
                </a:solidFill>
                <a:effectLst>
                  <a:outerShdw blurRad="38100" dist="38100" dir="2700000" algn="tl">
                    <a:srgbClr val="000000"/>
                  </a:outerShdw>
                </a:effectLst>
                <a:uLnTx/>
                <a:uFillTx/>
                <a:latin typeface="隶书" panose="02010509060101010101" pitchFamily="49" charset="-122"/>
                <a:ea typeface="隶书" panose="02010509060101010101" pitchFamily="49" charset="-122"/>
                <a:cs typeface="+mj-cs"/>
              </a:rPr>
              <a:t>  </a:t>
            </a:r>
            <a:r>
              <a:rPr kumimoji="0" lang="zh-CN" altLang="en-US" b="0" i="0" u="none" strike="noStrike" kern="0" cap="none" spc="0" normalizeH="0" baseline="0" noProof="0" dirty="0" smtClean="0">
                <a:ln>
                  <a:noFill/>
                </a:ln>
                <a:solidFill>
                  <a:srgbClr val="FFFF00"/>
                </a:solidFill>
                <a:effectLst>
                  <a:outerShdw blurRad="38100" dist="38100" dir="2700000" algn="tl">
                    <a:srgbClr val="000000"/>
                  </a:outerShdw>
                </a:effectLst>
                <a:uLnTx/>
                <a:uFillTx/>
                <a:latin typeface="隶书" panose="02010509060101010101" pitchFamily="49" charset="-122"/>
                <a:ea typeface="隶书" panose="02010509060101010101" pitchFamily="49" charset="-122"/>
                <a:cs typeface="+mj-cs"/>
              </a:rPr>
              <a:t> </a:t>
            </a:r>
            <a:r>
              <a:rPr lang="en-US" altLang="zh-CN" b="1" dirty="0" smtClean="0">
                <a:latin typeface="隶书" panose="02010509060101010101" pitchFamily="49" charset="-122"/>
                <a:sym typeface="+mn-ea"/>
              </a:rPr>
              <a:t>2.4.2.3 </a:t>
            </a:r>
            <a:r>
              <a:rPr lang="zh-CN" altLang="en-US" dirty="0" smtClean="0">
                <a:solidFill>
                  <a:srgbClr val="FFFF00"/>
                </a:solidFill>
                <a:latin typeface="隶书" panose="02010509060101010101" pitchFamily="49" charset="-122"/>
              </a:rPr>
              <a:t>平面光波导器件</a:t>
            </a:r>
            <a:endParaRPr kumimoji="0" lang="zh-CN" altLang="en-US" b="0" i="0" u="none" strike="noStrike" kern="0" cap="none" spc="0" normalizeH="0" baseline="0" noProof="0" dirty="0" smtClean="0">
              <a:ln>
                <a:noFill/>
              </a:ln>
              <a:solidFill>
                <a:srgbClr val="FFFF00"/>
              </a:solidFill>
              <a:effectLst>
                <a:outerShdw blurRad="38100" dist="38100" dir="2700000" algn="tl">
                  <a:srgbClr val="000000"/>
                </a:outerShdw>
              </a:effectLst>
              <a:uLnTx/>
              <a:uFillTx/>
              <a:latin typeface="隶书" panose="02010509060101010101" pitchFamily="49" charset="-122"/>
              <a:ea typeface="隶书" panose="02010509060101010101" pitchFamily="49" charset="-122"/>
              <a:cs typeface="+mj-cs"/>
            </a:endParaRPr>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zh-CN" altLang="en-US" dirty="0">
                <a:solidFill>
                  <a:srgbClr val="FFFF00"/>
                </a:solidFill>
              </a:rPr>
              <a:t>光波导的类型</a:t>
            </a:r>
            <a:br>
              <a:rPr lang="zh-CN" altLang="en-US" dirty="0"/>
            </a:br>
            <a:r>
              <a:rPr lang="en-US" altLang="zh-CN" dirty="0">
                <a:solidFill>
                  <a:srgbClr val="FFFF00"/>
                </a:solidFill>
                <a:effectLst/>
              </a:rPr>
              <a:t>Species of Optical Waveguide</a:t>
            </a:r>
            <a:endParaRPr lang="en-US" altLang="zh-CN" dirty="0">
              <a:solidFill>
                <a:srgbClr val="FFFF00"/>
              </a:solidFill>
              <a:effectLst/>
            </a:endParaRPr>
          </a:p>
        </p:txBody>
      </p:sp>
      <p:sp>
        <p:nvSpPr>
          <p:cNvPr id="25603" name="Rectangle 3"/>
          <p:cNvSpPr>
            <a:spLocks noGrp="1" noChangeArrowheads="1"/>
          </p:cNvSpPr>
          <p:nvPr>
            <p:ph type="body" idx="1"/>
          </p:nvPr>
        </p:nvSpPr>
        <p:spPr/>
        <p:txBody>
          <a:bodyPr/>
          <a:lstStyle/>
          <a:p>
            <a:r>
              <a:rPr lang="zh-CN" altLang="en-US" dirty="0"/>
              <a:t>光波导的类型</a:t>
            </a:r>
            <a:endParaRPr lang="zh-CN" altLang="en-US" dirty="0"/>
          </a:p>
          <a:p>
            <a:pPr>
              <a:buFont typeface="Wingdings" panose="05000000000000000000" pitchFamily="2" charset="2"/>
              <a:buNone/>
            </a:pPr>
            <a:r>
              <a:rPr lang="en-US" altLang="zh-CN" dirty="0"/>
              <a:t>1</a:t>
            </a:r>
            <a:r>
              <a:rPr lang="zh-CN" altLang="en-US" dirty="0"/>
              <a:t>、全反射类型</a:t>
            </a:r>
            <a:endParaRPr lang="zh-CN" altLang="en-US" dirty="0"/>
          </a:p>
          <a:p>
            <a:pPr>
              <a:buFont typeface="Wingdings" panose="05000000000000000000" pitchFamily="2" charset="2"/>
              <a:buNone/>
            </a:pPr>
            <a:r>
              <a:rPr lang="zh-CN" altLang="en-US" dirty="0"/>
              <a:t>     </a:t>
            </a:r>
            <a:r>
              <a:rPr lang="en-US" altLang="zh-CN" dirty="0"/>
              <a:t>Total Internal Reflection Waveguide</a:t>
            </a:r>
            <a:endParaRPr lang="en-US" altLang="zh-CN" dirty="0"/>
          </a:p>
          <a:p>
            <a:pPr>
              <a:buFont typeface="Wingdings" panose="05000000000000000000" pitchFamily="2" charset="2"/>
              <a:buNone/>
            </a:pPr>
            <a:r>
              <a:rPr lang="en-US" altLang="zh-CN" dirty="0"/>
              <a:t>2</a:t>
            </a:r>
            <a:r>
              <a:rPr lang="zh-CN" altLang="en-US" dirty="0"/>
              <a:t>、</a:t>
            </a:r>
            <a:r>
              <a:rPr lang="zh-CN" altLang="en-US" dirty="0">
                <a:solidFill>
                  <a:srgbClr val="FFFF00"/>
                </a:solidFill>
                <a:sym typeface="+mn-ea"/>
              </a:rPr>
              <a:t>反共振</a:t>
            </a:r>
            <a:r>
              <a:rPr lang="zh-CN" altLang="en-US" dirty="0"/>
              <a:t>反射类型</a:t>
            </a:r>
            <a:endParaRPr lang="zh-CN" altLang="en-US" dirty="0"/>
          </a:p>
          <a:p>
            <a:pPr>
              <a:buFont typeface="Wingdings" panose="05000000000000000000" pitchFamily="2" charset="2"/>
              <a:buNone/>
            </a:pPr>
            <a:r>
              <a:rPr lang="zh-CN" altLang="en-US" dirty="0"/>
              <a:t>     </a:t>
            </a:r>
            <a:r>
              <a:rPr lang="en-US" altLang="zh-CN" dirty="0"/>
              <a:t>Reflection Waveguide</a:t>
            </a:r>
            <a:endParaRPr lang="en-US" altLang="zh-CN" dirty="0"/>
          </a:p>
          <a:p>
            <a:pPr>
              <a:buFont typeface="Wingdings" panose="05000000000000000000" pitchFamily="2" charset="2"/>
              <a:buNone/>
            </a:pPr>
            <a:r>
              <a:rPr lang="en-US" altLang="zh-CN" dirty="0"/>
              <a:t>3</a:t>
            </a:r>
            <a:r>
              <a:rPr lang="zh-CN" altLang="en-US" dirty="0"/>
              <a:t>、布拉格型</a:t>
            </a:r>
            <a:endParaRPr lang="zh-CN" altLang="en-US" dirty="0"/>
          </a:p>
          <a:p>
            <a:pPr>
              <a:buFont typeface="Wingdings" panose="05000000000000000000" pitchFamily="2" charset="2"/>
              <a:buNone/>
            </a:pPr>
            <a:r>
              <a:rPr lang="zh-CN" altLang="en-US" dirty="0"/>
              <a:t>     </a:t>
            </a:r>
            <a:r>
              <a:rPr lang="en-US" altLang="zh-CN" dirty="0"/>
              <a:t>Bragg Scattering Waveguide</a:t>
            </a:r>
            <a:endParaRPr lang="en-US" altLang="zh-CN" dirty="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a:xfrm>
            <a:off x="179512" y="116632"/>
            <a:ext cx="8229600" cy="1143000"/>
          </a:xfrm>
        </p:spPr>
        <p:txBody>
          <a:bodyPr/>
          <a:lstStyle/>
          <a:p>
            <a:r>
              <a:rPr lang="zh-CN" altLang="en-US" dirty="0">
                <a:solidFill>
                  <a:srgbClr val="FFFF00"/>
                </a:solidFill>
              </a:rPr>
              <a:t>全反射型光波导</a:t>
            </a:r>
            <a:br>
              <a:rPr lang="zh-CN" altLang="en-US" dirty="0"/>
            </a:br>
            <a:r>
              <a:rPr lang="en-US" altLang="zh-CN" sz="36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Optical Waveguide by TIR</a:t>
            </a:r>
            <a:endParaRPr lang="en-US" altLang="zh-CN" sz="36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29701" name="Text Box 5"/>
          <p:cNvSpPr txBox="1">
            <a:spLocks noChangeArrowheads="1"/>
          </p:cNvSpPr>
          <p:nvPr/>
        </p:nvSpPr>
        <p:spPr bwMode="auto">
          <a:xfrm>
            <a:off x="395536" y="1196752"/>
            <a:ext cx="8507288" cy="646331"/>
          </a:xfrm>
          <a:prstGeom prst="rect">
            <a:avLst/>
          </a:prstGeom>
          <a:noFill/>
          <a:ln w="9525">
            <a:noFill/>
            <a:miter lim="800000"/>
          </a:ln>
          <a:effectLst/>
        </p:spPr>
        <p:txBody>
          <a:bodyPr wrap="square">
            <a:spAutoFit/>
          </a:bodyPr>
          <a:lstStyle/>
          <a:p>
            <a:r>
              <a:rPr lang="zh-CN" altLang="en-US" dirty="0"/>
              <a:t>根据波导的形状，常见的波导有以下几种：</a:t>
            </a:r>
            <a:endParaRPr lang="zh-CN" altLang="en-US" dirty="0"/>
          </a:p>
        </p:txBody>
      </p:sp>
      <p:grpSp>
        <p:nvGrpSpPr>
          <p:cNvPr id="2" name="Group 10"/>
          <p:cNvGrpSpPr/>
          <p:nvPr/>
        </p:nvGrpSpPr>
        <p:grpSpPr bwMode="auto">
          <a:xfrm>
            <a:off x="533400" y="1905000"/>
            <a:ext cx="8255000" cy="4086225"/>
            <a:chOff x="336" y="1326"/>
            <a:chExt cx="5200" cy="2574"/>
          </a:xfrm>
        </p:grpSpPr>
        <p:pic>
          <p:nvPicPr>
            <p:cNvPr id="29700" name="Picture 4"/>
            <p:cNvPicPr>
              <a:picLocks noChangeAspect="1" noChangeArrowheads="1"/>
            </p:cNvPicPr>
            <p:nvPr/>
          </p:nvPicPr>
          <p:blipFill>
            <a:blip r:embed="rId1" cstate="print"/>
            <a:srcRect/>
            <a:stretch>
              <a:fillRect/>
            </a:stretch>
          </p:blipFill>
          <p:spPr bwMode="auto">
            <a:xfrm>
              <a:off x="336" y="1344"/>
              <a:ext cx="5112" cy="2556"/>
            </a:xfrm>
            <a:prstGeom prst="rect">
              <a:avLst/>
            </a:prstGeom>
            <a:noFill/>
            <a:ln w="9525">
              <a:noFill/>
              <a:miter lim="800000"/>
              <a:headEnd/>
              <a:tailEnd/>
            </a:ln>
            <a:effectLst/>
          </p:spPr>
        </p:pic>
        <p:sp>
          <p:nvSpPr>
            <p:cNvPr id="29702" name="Text Box 6"/>
            <p:cNvSpPr txBox="1">
              <a:spLocks noChangeArrowheads="1"/>
            </p:cNvSpPr>
            <p:nvPr/>
          </p:nvSpPr>
          <p:spPr bwMode="auto">
            <a:xfrm>
              <a:off x="2064" y="1344"/>
              <a:ext cx="772" cy="330"/>
            </a:xfrm>
            <a:prstGeom prst="rect">
              <a:avLst/>
            </a:prstGeom>
            <a:noFill/>
            <a:ln w="9525">
              <a:noFill/>
              <a:miter lim="800000"/>
            </a:ln>
            <a:effectLst/>
          </p:spPr>
          <p:txBody>
            <a:bodyPr wrap="none">
              <a:spAutoFit/>
            </a:bodyPr>
            <a:lstStyle/>
            <a:p>
              <a:r>
                <a:rPr lang="en-US" altLang="zh-CN" sz="2800" dirty="0">
                  <a:solidFill>
                    <a:srgbClr val="FFFF00"/>
                  </a:solidFill>
                </a:rPr>
                <a:t>Planar</a:t>
              </a:r>
              <a:endParaRPr lang="en-US" altLang="zh-CN" sz="2800" dirty="0">
                <a:solidFill>
                  <a:srgbClr val="FFFF00"/>
                </a:solidFill>
              </a:endParaRPr>
            </a:p>
          </p:txBody>
        </p:sp>
        <p:sp>
          <p:nvSpPr>
            <p:cNvPr id="29703" name="Text Box 7"/>
            <p:cNvSpPr txBox="1">
              <a:spLocks noChangeArrowheads="1"/>
            </p:cNvSpPr>
            <p:nvPr/>
          </p:nvSpPr>
          <p:spPr bwMode="auto">
            <a:xfrm>
              <a:off x="4320" y="1326"/>
              <a:ext cx="1216" cy="291"/>
            </a:xfrm>
            <a:prstGeom prst="rect">
              <a:avLst/>
            </a:prstGeom>
            <a:noFill/>
            <a:ln w="9525">
              <a:noFill/>
              <a:miter lim="800000"/>
            </a:ln>
            <a:effectLst/>
          </p:spPr>
          <p:txBody>
            <a:bodyPr wrap="none">
              <a:spAutoFit/>
            </a:bodyPr>
            <a:lstStyle/>
            <a:p>
              <a:r>
                <a:rPr lang="en-US" altLang="zh-CN" sz="2400" dirty="0">
                  <a:solidFill>
                    <a:srgbClr val="FFFF00"/>
                  </a:solidFill>
                </a:rPr>
                <a:t>Optical Fiber</a:t>
              </a:r>
              <a:endParaRPr lang="en-US" altLang="zh-CN" sz="2400" dirty="0">
                <a:solidFill>
                  <a:srgbClr val="FFFF00"/>
                </a:solidFill>
              </a:endParaRPr>
            </a:p>
          </p:txBody>
        </p:sp>
        <p:sp>
          <p:nvSpPr>
            <p:cNvPr id="29704" name="Text Box 8"/>
            <p:cNvSpPr txBox="1">
              <a:spLocks noChangeArrowheads="1"/>
            </p:cNvSpPr>
            <p:nvPr/>
          </p:nvSpPr>
          <p:spPr bwMode="auto">
            <a:xfrm>
              <a:off x="2112" y="2736"/>
              <a:ext cx="947" cy="291"/>
            </a:xfrm>
            <a:prstGeom prst="rect">
              <a:avLst/>
            </a:prstGeom>
            <a:noFill/>
            <a:ln w="9525">
              <a:noFill/>
              <a:miter lim="800000"/>
            </a:ln>
            <a:effectLst/>
          </p:spPr>
          <p:txBody>
            <a:bodyPr wrap="none">
              <a:spAutoFit/>
            </a:bodyPr>
            <a:lstStyle/>
            <a:p>
              <a:r>
                <a:rPr lang="en-US" altLang="zh-CN" sz="2400" dirty="0" err="1">
                  <a:solidFill>
                    <a:srgbClr val="FFFF00"/>
                  </a:solidFill>
                </a:rPr>
                <a:t>Embeded</a:t>
              </a:r>
              <a:endParaRPr lang="en-US" altLang="zh-CN" sz="2400" dirty="0">
                <a:solidFill>
                  <a:srgbClr val="FFFF00"/>
                </a:solidFill>
              </a:endParaRPr>
            </a:p>
          </p:txBody>
        </p:sp>
        <p:sp>
          <p:nvSpPr>
            <p:cNvPr id="29705" name="Text Box 9"/>
            <p:cNvSpPr txBox="1">
              <a:spLocks noChangeArrowheads="1"/>
            </p:cNvSpPr>
            <p:nvPr/>
          </p:nvSpPr>
          <p:spPr bwMode="auto">
            <a:xfrm>
              <a:off x="4416" y="2736"/>
              <a:ext cx="624" cy="291"/>
            </a:xfrm>
            <a:prstGeom prst="rect">
              <a:avLst/>
            </a:prstGeom>
            <a:noFill/>
            <a:ln w="9525">
              <a:noFill/>
              <a:miter lim="800000"/>
            </a:ln>
            <a:effectLst/>
          </p:spPr>
          <p:txBody>
            <a:bodyPr wrap="none">
              <a:spAutoFit/>
            </a:bodyPr>
            <a:lstStyle/>
            <a:p>
              <a:r>
                <a:rPr lang="en-US" altLang="zh-CN" sz="2400" dirty="0">
                  <a:solidFill>
                    <a:srgbClr val="FFFF00"/>
                  </a:solidFill>
                </a:rPr>
                <a:t>Ridge</a:t>
              </a:r>
              <a:endParaRPr lang="en-US" altLang="zh-CN" sz="2400" dirty="0">
                <a:solidFill>
                  <a:srgbClr val="FFFF00"/>
                </a:solidFill>
              </a:endParaRPr>
            </a:p>
          </p:txBody>
        </p:sp>
      </p:grpSp>
      <p:sp>
        <p:nvSpPr>
          <p:cNvPr id="29708" name="Text Box 12"/>
          <p:cNvSpPr txBox="1">
            <a:spLocks noChangeArrowheads="1"/>
          </p:cNvSpPr>
          <p:nvPr/>
        </p:nvSpPr>
        <p:spPr bwMode="auto">
          <a:xfrm>
            <a:off x="1752600" y="6172200"/>
            <a:ext cx="2171328" cy="646331"/>
          </a:xfrm>
          <a:prstGeom prst="rect">
            <a:avLst/>
          </a:prstGeom>
          <a:solidFill>
            <a:schemeClr val="bg1"/>
          </a:solidFill>
          <a:ln w="9525">
            <a:noFill/>
            <a:miter lim="800000"/>
          </a:ln>
          <a:effectLst/>
        </p:spPr>
        <p:txBody>
          <a:bodyPr wrap="square">
            <a:spAutoFit/>
          </a:bodyPr>
          <a:lstStyle/>
          <a:p>
            <a:r>
              <a:rPr lang="zh-CN" altLang="en-US" b="0" u="sng" dirty="0">
                <a:solidFill>
                  <a:srgbClr val="FF0000"/>
                </a:solidFill>
                <a:hlinkClick r:id="rId2" action="ppaction://hlinkfile"/>
              </a:rPr>
              <a:t>平面波导</a:t>
            </a:r>
            <a:endParaRPr lang="zh-CN" altLang="en-US" b="0" u="sng" dirty="0">
              <a:solidFill>
                <a:srgbClr val="FF0000"/>
              </a:solidFill>
            </a:endParaRPr>
          </a:p>
        </p:txBody>
      </p:sp>
      <p:sp>
        <p:nvSpPr>
          <p:cNvPr id="29709" name="Text Box 13"/>
          <p:cNvSpPr txBox="1">
            <a:spLocks noChangeArrowheads="1"/>
          </p:cNvSpPr>
          <p:nvPr/>
        </p:nvSpPr>
        <p:spPr bwMode="auto">
          <a:xfrm>
            <a:off x="5715000" y="6172200"/>
            <a:ext cx="3416320" cy="646331"/>
          </a:xfrm>
          <a:prstGeom prst="rect">
            <a:avLst/>
          </a:prstGeom>
          <a:solidFill>
            <a:schemeClr val="bg1"/>
          </a:solidFill>
          <a:ln w="9525">
            <a:noFill/>
            <a:miter lim="800000"/>
          </a:ln>
          <a:effectLst/>
        </p:spPr>
        <p:txBody>
          <a:bodyPr wrap="none">
            <a:spAutoFit/>
          </a:bodyPr>
          <a:lstStyle/>
          <a:p>
            <a:r>
              <a:rPr lang="zh-CN" altLang="en-US" b="0" u="sng" dirty="0">
                <a:solidFill>
                  <a:srgbClr val="FFFF00"/>
                </a:solidFill>
                <a:hlinkClick r:id="rId3" action="ppaction://hlinkfile"/>
              </a:rPr>
              <a:t>圆柱型光纤波导</a:t>
            </a:r>
            <a:endParaRPr lang="zh-CN" altLang="en-US" b="0" u="sng" dirty="0">
              <a:solidFill>
                <a:srgbClr val="FFFF00"/>
              </a:solidFill>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r>
              <a:rPr lang="zh-CN" altLang="en-US" sz="3600" dirty="0">
                <a:solidFill>
                  <a:srgbClr val="FFFF00"/>
                </a:solidFill>
              </a:rPr>
              <a:t>反共振反射光光波导（</a:t>
            </a:r>
            <a:r>
              <a:rPr lang="en-US" altLang="zh-CN" sz="3600" dirty="0">
                <a:solidFill>
                  <a:srgbClr val="FFFF00"/>
                </a:solidFill>
              </a:rPr>
              <a:t>ARROW</a:t>
            </a:r>
            <a:r>
              <a:rPr lang="zh-CN" altLang="en-US" sz="3600" dirty="0">
                <a:solidFill>
                  <a:srgbClr val="FFFF00"/>
                </a:solidFill>
              </a:rPr>
              <a:t>）</a:t>
            </a:r>
            <a:br>
              <a:rPr lang="zh-CN" altLang="en-US" sz="3200" dirty="0">
                <a:solidFill>
                  <a:srgbClr val="FFFF00"/>
                </a:solidFill>
              </a:rPr>
            </a:br>
            <a:r>
              <a:rPr lang="en-US" altLang="zh-CN" sz="2400" dirty="0" err="1">
                <a:solidFill>
                  <a:srgbClr val="FFFF00"/>
                </a:solidFill>
              </a:rPr>
              <a:t>AntiResonant</a:t>
            </a:r>
            <a:r>
              <a:rPr lang="en-US" altLang="zh-CN" sz="2400" dirty="0">
                <a:solidFill>
                  <a:srgbClr val="FFFF00"/>
                </a:solidFill>
              </a:rPr>
              <a:t> Reflecting Optical Waveguide</a:t>
            </a:r>
            <a:endParaRPr lang="en-US" altLang="zh-CN" sz="2400" dirty="0">
              <a:solidFill>
                <a:srgbClr val="FFFF00"/>
              </a:solidFill>
            </a:endParaRPr>
          </a:p>
        </p:txBody>
      </p:sp>
      <p:pic>
        <p:nvPicPr>
          <p:cNvPr id="30724" name="Picture 4"/>
          <p:cNvPicPr>
            <a:picLocks noChangeAspect="1" noChangeArrowheads="1"/>
          </p:cNvPicPr>
          <p:nvPr/>
        </p:nvPicPr>
        <p:blipFill>
          <a:blip r:embed="rId1" cstate="print"/>
          <a:srcRect/>
          <a:stretch>
            <a:fillRect/>
          </a:stretch>
        </p:blipFill>
        <p:spPr bwMode="auto">
          <a:xfrm>
            <a:off x="1066800" y="1333500"/>
            <a:ext cx="4410075" cy="5524500"/>
          </a:xfrm>
          <a:prstGeom prst="rect">
            <a:avLst/>
          </a:prstGeom>
          <a:noFill/>
          <a:ln w="9525">
            <a:noFill/>
            <a:miter lim="800000"/>
            <a:headEnd/>
            <a:tailEnd/>
          </a:ln>
          <a:effectLst/>
        </p:spPr>
      </p:pic>
      <p:sp>
        <p:nvSpPr>
          <p:cNvPr id="30725" name="Text Box 5"/>
          <p:cNvSpPr txBox="1">
            <a:spLocks noChangeArrowheads="1"/>
          </p:cNvSpPr>
          <p:nvPr/>
        </p:nvSpPr>
        <p:spPr bwMode="auto">
          <a:xfrm>
            <a:off x="5579745" y="2637155"/>
            <a:ext cx="3200400" cy="3416320"/>
          </a:xfrm>
          <a:prstGeom prst="rect">
            <a:avLst/>
          </a:prstGeom>
          <a:noFill/>
          <a:ln w="9525">
            <a:noFill/>
            <a:miter lim="800000"/>
          </a:ln>
          <a:effectLst/>
        </p:spPr>
        <p:txBody>
          <a:bodyPr>
            <a:spAutoFit/>
          </a:bodyPr>
          <a:lstStyle/>
          <a:p>
            <a:r>
              <a:rPr lang="zh-CN" altLang="en-US" sz="2400" dirty="0"/>
              <a:t>特点：</a:t>
            </a:r>
            <a:endParaRPr lang="zh-CN" altLang="en-US" sz="2400" dirty="0"/>
          </a:p>
          <a:p>
            <a:r>
              <a:rPr lang="en-US" altLang="zh-CN" sz="2400" dirty="0"/>
              <a:t>1</a:t>
            </a:r>
            <a:r>
              <a:rPr lang="zh-CN" altLang="en-US" sz="2400" dirty="0"/>
              <a:t>、芯层为低折射率材料</a:t>
            </a:r>
            <a:endParaRPr lang="zh-CN" altLang="en-US" sz="2400" dirty="0"/>
          </a:p>
          <a:p>
            <a:r>
              <a:rPr lang="en-US" altLang="zh-CN" sz="2400" dirty="0"/>
              <a:t>2</a:t>
            </a:r>
            <a:r>
              <a:rPr lang="zh-CN" altLang="en-US" sz="2400" dirty="0"/>
              <a:t>、基底为</a:t>
            </a:r>
            <a:r>
              <a:rPr lang="en-US" altLang="zh-CN" sz="2400" dirty="0"/>
              <a:t>FP</a:t>
            </a:r>
            <a:r>
              <a:rPr lang="zh-CN" altLang="en-US" sz="2400" dirty="0"/>
              <a:t>腔形成反射机制</a:t>
            </a:r>
            <a:endParaRPr lang="zh-CN" altLang="en-US" sz="2400" dirty="0"/>
          </a:p>
          <a:p>
            <a:r>
              <a:rPr lang="en-US" altLang="zh-CN" sz="2400" dirty="0"/>
              <a:t>3</a:t>
            </a:r>
            <a:r>
              <a:rPr lang="zh-CN" altLang="en-US" sz="2400" dirty="0"/>
              <a:t>、与全反射型波导相比，有较大损耗</a:t>
            </a:r>
            <a:endParaRPr lang="zh-CN" altLang="en-US" sz="2400" dirty="0"/>
          </a:p>
          <a:p>
            <a:r>
              <a:rPr lang="en-US" altLang="zh-CN" sz="2400" dirty="0"/>
              <a:t>4</a:t>
            </a:r>
            <a:r>
              <a:rPr lang="zh-CN" altLang="en-US" sz="2400" dirty="0"/>
              <a:t>、常用于生物方面检测</a:t>
            </a:r>
            <a:endParaRPr lang="zh-CN" altLang="en-US" sz="2400" dirty="0"/>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r>
              <a:rPr lang="zh-CN" altLang="en-US" dirty="0">
                <a:solidFill>
                  <a:srgbClr val="FFFF00"/>
                </a:solidFill>
              </a:rPr>
              <a:t>布拉格光波导</a:t>
            </a:r>
            <a:br>
              <a:rPr lang="zh-CN" altLang="en-US" dirty="0"/>
            </a:br>
            <a:r>
              <a:rPr lang="en-US" altLang="zh-CN" dirty="0"/>
              <a:t>Bragg Optical Waveguide </a:t>
            </a:r>
            <a:endParaRPr lang="en-US" altLang="zh-CN" dirty="0"/>
          </a:p>
        </p:txBody>
      </p:sp>
      <p:pic>
        <p:nvPicPr>
          <p:cNvPr id="31748" name="Picture 4"/>
          <p:cNvPicPr>
            <a:picLocks noChangeAspect="1" noChangeArrowheads="1"/>
          </p:cNvPicPr>
          <p:nvPr/>
        </p:nvPicPr>
        <p:blipFill>
          <a:blip r:embed="rId1" cstate="print"/>
          <a:srcRect/>
          <a:stretch>
            <a:fillRect/>
          </a:stretch>
        </p:blipFill>
        <p:spPr bwMode="auto">
          <a:xfrm>
            <a:off x="381000" y="1981200"/>
            <a:ext cx="5867400" cy="3582988"/>
          </a:xfrm>
          <a:prstGeom prst="rect">
            <a:avLst/>
          </a:prstGeom>
          <a:noFill/>
          <a:ln w="9525">
            <a:noFill/>
            <a:miter lim="800000"/>
            <a:headEnd/>
            <a:tailEnd/>
          </a:ln>
          <a:effectLst/>
        </p:spPr>
      </p:pic>
      <p:pic>
        <p:nvPicPr>
          <p:cNvPr id="31749" name="Picture 5" descr="bend"/>
          <p:cNvPicPr>
            <a:picLocks noChangeAspect="1" noChangeArrowheads="1"/>
          </p:cNvPicPr>
          <p:nvPr/>
        </p:nvPicPr>
        <p:blipFill>
          <a:blip r:embed="rId2" cstate="print"/>
          <a:srcRect/>
          <a:stretch>
            <a:fillRect/>
          </a:stretch>
        </p:blipFill>
        <p:spPr bwMode="auto">
          <a:xfrm>
            <a:off x="6400800" y="2667000"/>
            <a:ext cx="2416175" cy="2603500"/>
          </a:xfrm>
          <a:prstGeom prst="rect">
            <a:avLst/>
          </a:prstGeom>
          <a:noFill/>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solidFill>
                  <a:srgbClr val="FFFF00"/>
                </a:solidFill>
              </a:rPr>
              <a:t>光子晶体波导</a:t>
            </a:r>
            <a:endParaRPr lang="zh-CN" altLang="en-US" dirty="0">
              <a:solidFill>
                <a:srgbClr val="FFFF00"/>
              </a:solidFill>
            </a:endParaRPr>
          </a:p>
        </p:txBody>
      </p:sp>
      <p:sp>
        <p:nvSpPr>
          <p:cNvPr id="4" name="日期占位符 3"/>
          <p:cNvSpPr>
            <a:spLocks noGrp="1"/>
          </p:cNvSpPr>
          <p:nvPr>
            <p:ph type="dt" sz="half" idx="10"/>
          </p:nvPr>
        </p:nvSpPr>
        <p:spPr/>
        <p:txBody>
          <a:bodyPr/>
          <a:lstStyle/>
          <a:p>
            <a:pPr>
              <a:defRPr/>
            </a:pPr>
            <a:fld id="{95D55FFE-A843-4CF2-A6EC-0D2D1673AF52}" type="datetime1">
              <a:rPr lang="zh-CN" altLang="en-US" smtClean="0"/>
            </a:fld>
            <a:endParaRPr lang="en-US" altLang="zh-CN"/>
          </a:p>
        </p:txBody>
      </p:sp>
      <p:sp>
        <p:nvSpPr>
          <p:cNvPr id="5" name="页脚占位符 4"/>
          <p:cNvSpPr>
            <a:spLocks noGrp="1"/>
          </p:cNvSpPr>
          <p:nvPr>
            <p:ph type="ftr" sz="quarter" idx="11"/>
          </p:nvPr>
        </p:nvSpPr>
        <p:spPr/>
        <p:txBody>
          <a:bodyPr/>
          <a:lstStyle/>
          <a:p>
            <a:pPr>
              <a:defRPr/>
            </a:pPr>
            <a:r>
              <a:rPr lang="en-US" altLang="zh-CN" smtClean="0"/>
              <a:t>南京邮电大学光通信研究所</a:t>
            </a:r>
            <a:endParaRPr lang="en-US" altLang="zh-CN"/>
          </a:p>
        </p:txBody>
      </p:sp>
      <p:sp>
        <p:nvSpPr>
          <p:cNvPr id="6" name="灯片编号占位符 5"/>
          <p:cNvSpPr>
            <a:spLocks noGrp="1"/>
          </p:cNvSpPr>
          <p:nvPr>
            <p:ph type="sldNum" sz="quarter" idx="12"/>
          </p:nvPr>
        </p:nvSpPr>
        <p:spPr/>
        <p:txBody>
          <a:bodyPr/>
          <a:lstStyle/>
          <a:p>
            <a:pPr>
              <a:defRPr/>
            </a:pPr>
            <a:fld id="{0B621822-0F57-40E7-AB49-CF2F5547FE66}" type="slidenum">
              <a:rPr lang="en-US" altLang="zh-CN" smtClean="0"/>
            </a:fld>
            <a:endParaRPr lang="en-US" altLang="zh-CN"/>
          </a:p>
        </p:txBody>
      </p:sp>
      <p:graphicFrame>
        <p:nvGraphicFramePr>
          <p:cNvPr id="164866" name="Object 2"/>
          <p:cNvGraphicFramePr>
            <a:graphicFrameLocks noChangeAspect="1"/>
          </p:cNvGraphicFramePr>
          <p:nvPr>
            <p:ph idx="1"/>
          </p:nvPr>
        </p:nvGraphicFramePr>
        <p:xfrm>
          <a:off x="1715293" y="1600200"/>
          <a:ext cx="5713413" cy="4495800"/>
        </p:xfrm>
        <a:graphic>
          <a:graphicData uri="http://schemas.openxmlformats.org/presentationml/2006/ole">
            <mc:AlternateContent xmlns:mc="http://schemas.openxmlformats.org/markup-compatibility/2006">
              <mc:Choice xmlns:v="urn:schemas-microsoft-com:vml" Requires="v">
                <p:oleObj spid="_x0000_s9217" name="Image" r:id="rId1" imgW="6197600" imgH="4876800" progId="">
                  <p:embed/>
                </p:oleObj>
              </mc:Choice>
              <mc:Fallback>
                <p:oleObj name="Image" r:id="rId1" imgW="6197600" imgH="4876800" progId="">
                  <p:embed/>
                  <p:pic>
                    <p:nvPicPr>
                      <p:cNvPr id="0" name="Object 2"/>
                      <p:cNvPicPr>
                        <a:picLocks noChangeAspect="1"/>
                      </p:cNvPicPr>
                      <p:nvPr/>
                    </p:nvPicPr>
                    <p:blipFill>
                      <a:blip r:embed="rId2"/>
                      <a:stretch>
                        <a:fillRect/>
                      </a:stretch>
                    </p:blipFill>
                    <p:spPr>
                      <a:xfrm>
                        <a:off x="1715293" y="1600200"/>
                        <a:ext cx="5713413" cy="4495800"/>
                      </a:xfrm>
                      <a:prstGeom prst="rect">
                        <a:avLst/>
                      </a:prstGeom>
                      <a:noFill/>
                      <a:ln w="9525">
                        <a:noFill/>
                      </a:ln>
                    </p:spPr>
                  </p:pic>
                </p:oleObj>
              </mc:Fallback>
            </mc:AlternateContent>
          </a:graphicData>
        </a:graphic>
      </p:graphicFrame>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日期占位符 4"/>
          <p:cNvSpPr>
            <a:spLocks noGrp="1"/>
          </p:cNvSpPr>
          <p:nvPr>
            <p:ph type="dt" sz="quarter" idx="10"/>
          </p:nvPr>
        </p:nvSpPr>
        <p:spPr/>
        <p:txBody>
          <a:bodyPr/>
          <a:lstStyle/>
          <a:p>
            <a:pPr>
              <a:defRPr/>
            </a:pPr>
            <a:fld id="{5318EAA8-F1A0-4CB9-80B7-6529E63DE346}" type="datetime1">
              <a:rPr lang="zh-CN" altLang="en-US"/>
            </a:fld>
            <a:endParaRPr lang="en-US" altLang="zh-CN"/>
          </a:p>
        </p:txBody>
      </p:sp>
      <p:sp>
        <p:nvSpPr>
          <p:cNvPr id="8" name="灯片编号占位符 6"/>
          <p:cNvSpPr>
            <a:spLocks noGrp="1"/>
          </p:cNvSpPr>
          <p:nvPr>
            <p:ph type="sldNum" sz="quarter" idx="12"/>
          </p:nvPr>
        </p:nvSpPr>
        <p:spPr/>
        <p:txBody>
          <a:bodyPr/>
          <a:lstStyle/>
          <a:p>
            <a:pPr>
              <a:defRPr/>
            </a:pPr>
            <a:fld id="{8D7AA720-A8F0-4B33-A757-B3139A67A3C8}" type="slidenum">
              <a:rPr lang="en-US" altLang="zh-CN"/>
            </a:fld>
            <a:endParaRPr lang="en-US" altLang="zh-CN"/>
          </a:p>
        </p:txBody>
      </p:sp>
      <p:sp>
        <p:nvSpPr>
          <p:cNvPr id="82946" name="Rectangle 2"/>
          <p:cNvSpPr>
            <a:spLocks noGrp="1" noChangeArrowheads="1"/>
          </p:cNvSpPr>
          <p:nvPr>
            <p:ph type="title"/>
          </p:nvPr>
        </p:nvSpPr>
        <p:spPr>
          <a:xfrm>
            <a:off x="250825" y="333375"/>
            <a:ext cx="7793038" cy="768350"/>
          </a:xfrm>
        </p:spPr>
        <p:txBody>
          <a:bodyPr/>
          <a:lstStyle/>
          <a:p>
            <a:pPr eaLnBrk="1" hangingPunct="1">
              <a:defRPr/>
            </a:pPr>
            <a:r>
              <a:rPr lang="zh-CN" altLang="en-US" dirty="0" smtClean="0">
                <a:solidFill>
                  <a:srgbClr val="FFFF00"/>
                </a:solidFill>
              </a:rPr>
              <a:t>定向耦合器</a:t>
            </a:r>
            <a:endParaRPr lang="zh-CN" altLang="en-US" dirty="0" smtClean="0">
              <a:solidFill>
                <a:srgbClr val="FFFF00"/>
              </a:solidFill>
            </a:endParaRPr>
          </a:p>
        </p:txBody>
      </p:sp>
      <p:sp>
        <p:nvSpPr>
          <p:cNvPr id="82947" name="Rectangle 3"/>
          <p:cNvSpPr>
            <a:spLocks noGrp="1" noChangeArrowheads="1"/>
          </p:cNvSpPr>
          <p:nvPr>
            <p:ph type="body" sz="half" idx="1"/>
          </p:nvPr>
        </p:nvSpPr>
        <p:spPr>
          <a:xfrm>
            <a:off x="323850" y="981075"/>
            <a:ext cx="8820150" cy="1584325"/>
          </a:xfrm>
        </p:spPr>
        <p:txBody>
          <a:bodyPr/>
          <a:lstStyle/>
          <a:p>
            <a:pPr eaLnBrk="1" hangingPunct="1">
              <a:lnSpc>
                <a:spcPct val="90000"/>
              </a:lnSpc>
              <a:buFontTx/>
              <a:buNone/>
            </a:pPr>
            <a:r>
              <a:rPr lang="en-US" altLang="zh-CN" sz="2800" b="1" smtClean="0"/>
              <a:t> </a:t>
            </a:r>
            <a:endParaRPr lang="en-US" altLang="zh-CN" sz="2800" b="1" smtClean="0"/>
          </a:p>
          <a:p>
            <a:pPr eaLnBrk="1" hangingPunct="1">
              <a:lnSpc>
                <a:spcPts val="3800"/>
              </a:lnSpc>
              <a:buFontTx/>
              <a:buNone/>
            </a:pPr>
            <a:r>
              <a:rPr lang="zh-CN" altLang="en-US" sz="2800" b="1" smtClean="0">
                <a:solidFill>
                  <a:srgbClr val="FFFF00"/>
                </a:solidFill>
              </a:rPr>
              <a:t>光学定向耦合：</a:t>
            </a:r>
            <a:r>
              <a:rPr lang="zh-CN" altLang="en-US" sz="2800" b="1" smtClean="0"/>
              <a:t>当两条结构相反彼此平行的光波导相互靠近到一定距离时就会产生光功率的交换的现象；由此构成的光波导器件称之为</a:t>
            </a:r>
            <a:r>
              <a:rPr lang="zh-CN" altLang="en-US" sz="2800" b="1" smtClean="0">
                <a:solidFill>
                  <a:srgbClr val="FFFF00"/>
                </a:solidFill>
              </a:rPr>
              <a:t>光学定向耦合器</a:t>
            </a:r>
            <a:r>
              <a:rPr lang="zh-CN" altLang="en-US" sz="2800" b="1" smtClean="0"/>
              <a:t>。</a:t>
            </a:r>
            <a:endParaRPr lang="zh-CN" altLang="en-US" sz="2800" b="1" smtClean="0"/>
          </a:p>
        </p:txBody>
      </p:sp>
      <p:sp>
        <p:nvSpPr>
          <p:cNvPr id="98310" name="Rectangle 4"/>
          <p:cNvSpPr>
            <a:spLocks noChangeArrowheads="1"/>
          </p:cNvSpPr>
          <p:nvPr/>
        </p:nvSpPr>
        <p:spPr bwMode="auto">
          <a:xfrm>
            <a:off x="1285875" y="5357813"/>
            <a:ext cx="7572375" cy="954087"/>
          </a:xfrm>
          <a:prstGeom prst="rect">
            <a:avLst/>
          </a:prstGeom>
          <a:noFill/>
          <a:ln w="9525">
            <a:noFill/>
            <a:miter lim="800000"/>
          </a:ln>
        </p:spPr>
        <p:txBody>
          <a:bodyPr>
            <a:spAutoFit/>
          </a:bodyPr>
          <a:lstStyle/>
          <a:p>
            <a:r>
              <a:rPr lang="en-US" altLang="zh-CN" sz="2800" b="1">
                <a:latin typeface="Tahoma" panose="020B0604030504040204" pitchFamily="34" charset="0"/>
              </a:rPr>
              <a:t>(a)</a:t>
            </a:r>
            <a:r>
              <a:rPr lang="zh-CN" altLang="en-US" sz="2800" b="1">
                <a:latin typeface="Tahoma" panose="020B0604030504040204" pitchFamily="34" charset="0"/>
              </a:rPr>
              <a:t>为平面波导型定向耦合器</a:t>
            </a:r>
            <a:endParaRPr lang="zh-CN" altLang="en-US" sz="2800" b="1">
              <a:latin typeface="Tahoma" panose="020B0604030504040204" pitchFamily="34" charset="0"/>
            </a:endParaRPr>
          </a:p>
          <a:p>
            <a:r>
              <a:rPr lang="en-US" altLang="zh-CN" sz="2800" b="1">
                <a:latin typeface="Tahoma" panose="020B0604030504040204" pitchFamily="34" charset="0"/>
              </a:rPr>
              <a:t>(b)</a:t>
            </a:r>
            <a:r>
              <a:rPr lang="zh-CN" altLang="en-US" sz="2800" b="1">
                <a:latin typeface="Tahoma" panose="020B0604030504040204" pitchFamily="34" charset="0"/>
              </a:rPr>
              <a:t>为条波导</a:t>
            </a:r>
            <a:r>
              <a:rPr lang="en-US" altLang="zh-CN" sz="2800" b="1">
                <a:latin typeface="Tahoma" panose="020B0604030504040204" pitchFamily="34" charset="0"/>
              </a:rPr>
              <a:t>(</a:t>
            </a:r>
            <a:r>
              <a:rPr lang="zh-CN" altLang="en-US" sz="2800" b="1">
                <a:latin typeface="Tahoma" panose="020B0604030504040204" pitchFamily="34" charset="0"/>
              </a:rPr>
              <a:t>沟道波导</a:t>
            </a:r>
            <a:r>
              <a:rPr lang="en-US" altLang="zh-CN" sz="2800" b="1">
                <a:latin typeface="Tahoma" panose="020B0604030504040204" pitchFamily="34" charset="0"/>
              </a:rPr>
              <a:t>)</a:t>
            </a:r>
            <a:r>
              <a:rPr lang="zh-CN" altLang="en-US" sz="2800" b="1">
                <a:latin typeface="Tahoma" panose="020B0604030504040204" pitchFamily="34" charset="0"/>
              </a:rPr>
              <a:t>型定向耦合器。</a:t>
            </a:r>
            <a:endParaRPr lang="zh-CN" altLang="en-US" sz="2800" b="1">
              <a:latin typeface="Tahoma" panose="020B0604030504040204" pitchFamily="34" charset="0"/>
            </a:endParaRPr>
          </a:p>
        </p:txBody>
      </p:sp>
      <p:pic>
        <p:nvPicPr>
          <p:cNvPr id="98311" name="Picture 5" descr="t138"/>
          <p:cNvPicPr>
            <a:picLocks noGrp="1" noChangeAspect="1" noChangeArrowheads="1"/>
          </p:cNvPicPr>
          <p:nvPr>
            <p:ph sz="half" idx="2"/>
          </p:nvPr>
        </p:nvPicPr>
        <p:blipFill>
          <a:blip r:embed="rId1" cstate="print"/>
          <a:srcRect t="14995" r="32672"/>
          <a:stretch>
            <a:fillRect/>
          </a:stretch>
        </p:blipFill>
        <p:spPr>
          <a:xfrm>
            <a:off x="1454150" y="3141663"/>
            <a:ext cx="4346575" cy="2265362"/>
          </a:xfr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82947">
                                            <p:txEl>
                                              <p:pRg st="1" end="1"/>
                                            </p:txEl>
                                          </p:spTgt>
                                        </p:tgtEl>
                                        <p:attrNameLst>
                                          <p:attrName>style.visibility</p:attrName>
                                        </p:attrNameLst>
                                      </p:cBhvr>
                                      <p:to>
                                        <p:strVal val="visible"/>
                                      </p:to>
                                    </p:set>
                                    <p:animEffect transition="in" filter="checkerboard(across)">
                                      <p:cBhvr>
                                        <p:cTn id="7" dur="500"/>
                                        <p:tgtEl>
                                          <p:spTgt spid="82947">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82947">
                                            <p:txEl>
                                              <p:pRg st="1" end="1"/>
                                            </p:txEl>
                                          </p:spTgt>
                                        </p:tgtEl>
                                        <p:attrNameLst>
                                          <p:attrName>style.visibility</p:attrName>
                                        </p:attrNameLst>
                                      </p:cBhvr>
                                      <p:to>
                                        <p:strVal val="visible"/>
                                      </p:to>
                                    </p:set>
                                    <p:animEffect transition="in" filter="checkerboard(across)">
                                      <p:cBhvr>
                                        <p:cTn id="12" dur="500"/>
                                        <p:tgtEl>
                                          <p:spTgt spid="8294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日期占位符 3"/>
          <p:cNvSpPr>
            <a:spLocks noGrp="1"/>
          </p:cNvSpPr>
          <p:nvPr>
            <p:ph type="dt" sz="quarter" idx="10"/>
          </p:nvPr>
        </p:nvSpPr>
        <p:spPr/>
        <p:txBody>
          <a:bodyPr/>
          <a:lstStyle/>
          <a:p>
            <a:pPr>
              <a:defRPr/>
            </a:pPr>
            <a:fld id="{B0C360BA-6761-4869-B890-EFCD0301FFB1}" type="datetime1">
              <a:rPr lang="zh-CN" altLang="en-US"/>
            </a:fld>
            <a:endParaRPr lang="en-US" altLang="zh-CN"/>
          </a:p>
        </p:txBody>
      </p:sp>
      <p:sp>
        <p:nvSpPr>
          <p:cNvPr id="9" name="灯片编号占位符 5"/>
          <p:cNvSpPr>
            <a:spLocks noGrp="1"/>
          </p:cNvSpPr>
          <p:nvPr>
            <p:ph type="sldNum" sz="quarter" idx="12"/>
          </p:nvPr>
        </p:nvSpPr>
        <p:spPr/>
        <p:txBody>
          <a:bodyPr/>
          <a:lstStyle/>
          <a:p>
            <a:pPr>
              <a:defRPr/>
            </a:pPr>
            <a:fld id="{A94B2813-EF07-4C1A-9831-B6757E8E357E}" type="slidenum">
              <a:rPr lang="en-US" altLang="zh-CN"/>
            </a:fld>
            <a:endParaRPr lang="en-US" altLang="zh-CN"/>
          </a:p>
        </p:txBody>
      </p:sp>
      <p:sp>
        <p:nvSpPr>
          <p:cNvPr id="88066" name="Rectangle 2"/>
          <p:cNvSpPr>
            <a:spLocks noGrp="1" noChangeArrowheads="1"/>
          </p:cNvSpPr>
          <p:nvPr>
            <p:ph type="title"/>
          </p:nvPr>
        </p:nvSpPr>
        <p:spPr>
          <a:xfrm>
            <a:off x="395288" y="476250"/>
            <a:ext cx="8229600" cy="648494"/>
          </a:xfrm>
        </p:spPr>
        <p:txBody>
          <a:bodyPr anchor="b"/>
          <a:lstStyle/>
          <a:p>
            <a:pPr eaLnBrk="1" hangingPunct="1">
              <a:defRPr/>
            </a:pPr>
            <a:r>
              <a:rPr lang="zh-CN" altLang="en-US" sz="3200" b="1" dirty="0" smtClean="0">
                <a:solidFill>
                  <a:srgbClr val="FFFF00"/>
                </a:solidFill>
              </a:rPr>
              <a:t>分支波导（光分束器）</a:t>
            </a:r>
            <a:endParaRPr lang="zh-CN" altLang="en-US" sz="3200" b="1" dirty="0" smtClean="0">
              <a:solidFill>
                <a:srgbClr val="FFFF00"/>
              </a:solidFill>
            </a:endParaRPr>
          </a:p>
        </p:txBody>
      </p:sp>
      <p:sp>
        <p:nvSpPr>
          <p:cNvPr id="103429" name="Rectangle 3"/>
          <p:cNvSpPr>
            <a:spLocks noChangeArrowheads="1"/>
          </p:cNvSpPr>
          <p:nvPr/>
        </p:nvSpPr>
        <p:spPr bwMode="auto">
          <a:xfrm>
            <a:off x="755576" y="1340768"/>
            <a:ext cx="7777162" cy="822325"/>
          </a:xfrm>
          <a:prstGeom prst="rect">
            <a:avLst/>
          </a:prstGeom>
          <a:noFill/>
          <a:ln w="9525">
            <a:noFill/>
            <a:miter lim="800000"/>
          </a:ln>
        </p:spPr>
        <p:txBody>
          <a:bodyPr>
            <a:spAutoFit/>
          </a:bodyPr>
          <a:lstStyle/>
          <a:p>
            <a:r>
              <a:rPr lang="zh-CN" altLang="en-US" sz="2400" b="1" dirty="0">
                <a:latin typeface="楷体_GB2312" pitchFamily="49" charset="-122"/>
                <a:ea typeface="楷体_GB2312" pitchFamily="49" charset="-122"/>
              </a:rPr>
              <a:t>分支波导是集成光路中担负着将主波导的光束</a:t>
            </a:r>
            <a:r>
              <a:rPr lang="en-US" altLang="zh-CN" sz="2400" b="1" dirty="0">
                <a:latin typeface="楷体_GB2312" pitchFamily="49" charset="-122"/>
                <a:ea typeface="楷体_GB2312" pitchFamily="49" charset="-122"/>
              </a:rPr>
              <a:t>(</a:t>
            </a:r>
            <a:r>
              <a:rPr lang="zh-CN" altLang="en-US" sz="2400" b="1" dirty="0">
                <a:latin typeface="楷体_GB2312" pitchFamily="49" charset="-122"/>
                <a:ea typeface="楷体_GB2312" pitchFamily="49" charset="-122"/>
              </a:rPr>
              <a:t>功率</a:t>
            </a:r>
            <a:r>
              <a:rPr lang="en-US" altLang="zh-CN" sz="2400" b="1" dirty="0">
                <a:latin typeface="楷体_GB2312" pitchFamily="49" charset="-122"/>
                <a:ea typeface="楷体_GB2312" pitchFamily="49" charset="-122"/>
              </a:rPr>
              <a:t>)</a:t>
            </a:r>
            <a:r>
              <a:rPr lang="zh-CN" altLang="en-US" sz="2400" b="1" dirty="0">
                <a:latin typeface="楷体_GB2312" pitchFamily="49" charset="-122"/>
                <a:ea typeface="楷体_GB2312" pitchFamily="49" charset="-122"/>
              </a:rPr>
              <a:t>分配给多个支路的任务。</a:t>
            </a:r>
            <a:endParaRPr lang="zh-CN" altLang="en-US" sz="2400" b="1" dirty="0">
              <a:latin typeface="楷体_GB2312" pitchFamily="49" charset="-122"/>
              <a:ea typeface="楷体_GB2312" pitchFamily="49" charset="-122"/>
            </a:endParaRPr>
          </a:p>
        </p:txBody>
      </p:sp>
      <p:pic>
        <p:nvPicPr>
          <p:cNvPr id="103430" name="Picture 4" descr="t146"/>
          <p:cNvPicPr>
            <a:picLocks noGrp="1" noChangeAspect="1" noChangeArrowheads="1"/>
          </p:cNvPicPr>
          <p:nvPr>
            <p:ph idx="1"/>
          </p:nvPr>
        </p:nvPicPr>
        <p:blipFill>
          <a:blip r:embed="rId1" cstate="print"/>
          <a:srcRect/>
          <a:stretch>
            <a:fillRect/>
          </a:stretch>
        </p:blipFill>
        <p:spPr>
          <a:xfrm>
            <a:off x="971600" y="2204864"/>
            <a:ext cx="6391275" cy="3725862"/>
          </a:xfrm>
          <a:noFill/>
        </p:spPr>
      </p:pic>
      <p:sp>
        <p:nvSpPr>
          <p:cNvPr id="103431" name="Rectangle 5"/>
          <p:cNvSpPr>
            <a:spLocks noChangeArrowheads="1"/>
          </p:cNvSpPr>
          <p:nvPr/>
        </p:nvSpPr>
        <p:spPr bwMode="auto">
          <a:xfrm>
            <a:off x="1043608" y="5949280"/>
            <a:ext cx="2470150" cy="457200"/>
          </a:xfrm>
          <a:prstGeom prst="rect">
            <a:avLst/>
          </a:prstGeom>
          <a:noFill/>
          <a:ln w="9525">
            <a:noFill/>
            <a:miter lim="800000"/>
          </a:ln>
        </p:spPr>
        <p:txBody>
          <a:bodyPr wrap="none">
            <a:spAutoFit/>
          </a:bodyPr>
          <a:lstStyle/>
          <a:p>
            <a:r>
              <a:rPr lang="en-US" altLang="zh-CN" sz="2400" b="1" dirty="0">
                <a:latin typeface="楷体_GB2312" pitchFamily="49" charset="-122"/>
                <a:ea typeface="楷体_GB2312" pitchFamily="49" charset="-122"/>
              </a:rPr>
              <a:t>1XN</a:t>
            </a:r>
            <a:r>
              <a:rPr lang="zh-CN" altLang="en-US" sz="2400" b="1" dirty="0">
                <a:latin typeface="楷体_GB2312" pitchFamily="49" charset="-122"/>
                <a:ea typeface="楷体_GB2312" pitchFamily="49" charset="-122"/>
              </a:rPr>
              <a:t>分支波导结构</a:t>
            </a:r>
            <a:endParaRPr lang="zh-CN" altLang="en-US" sz="2400" b="1" dirty="0">
              <a:latin typeface="楷体_GB2312" pitchFamily="49" charset="-122"/>
              <a:ea typeface="楷体_GB2312" pitchFamily="49" charset="-122"/>
            </a:endParaRPr>
          </a:p>
        </p:txBody>
      </p:sp>
      <p:sp>
        <p:nvSpPr>
          <p:cNvPr id="103432" name="Rectangle 6"/>
          <p:cNvSpPr>
            <a:spLocks noChangeArrowheads="1"/>
          </p:cNvSpPr>
          <p:nvPr/>
        </p:nvSpPr>
        <p:spPr bwMode="auto">
          <a:xfrm>
            <a:off x="4427984" y="6021288"/>
            <a:ext cx="2880642" cy="457200"/>
          </a:xfrm>
          <a:prstGeom prst="rect">
            <a:avLst/>
          </a:prstGeom>
          <a:noFill/>
          <a:ln w="9525">
            <a:noFill/>
            <a:miter lim="800000"/>
          </a:ln>
        </p:spPr>
        <p:txBody>
          <a:bodyPr wrap="square">
            <a:spAutoFit/>
          </a:bodyPr>
          <a:lstStyle/>
          <a:p>
            <a:r>
              <a:rPr lang="en-US" altLang="zh-CN" sz="2400" b="1" dirty="0">
                <a:latin typeface="楷体_GB2312" pitchFamily="49" charset="-122"/>
                <a:ea typeface="楷体_GB2312" pitchFamily="49" charset="-122"/>
              </a:rPr>
              <a:t>8X8</a:t>
            </a:r>
            <a:r>
              <a:rPr lang="zh-CN" altLang="en-US" sz="2400" b="1" dirty="0">
                <a:latin typeface="楷体_GB2312" pitchFamily="49" charset="-122"/>
                <a:ea typeface="楷体_GB2312" pitchFamily="49" charset="-122"/>
              </a:rPr>
              <a:t>星形波导</a:t>
            </a:r>
            <a:endParaRPr lang="zh-CN" altLang="en-US" sz="2400" b="1" dirty="0">
              <a:latin typeface="楷体_GB2312" pitchFamily="49" charset="-122"/>
              <a:ea typeface="楷体_GB2312" pitchFamily="49" charset="-122"/>
            </a:endParaRPr>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5"/>
          <p:cNvSpPr>
            <a:spLocks noGrp="1"/>
          </p:cNvSpPr>
          <p:nvPr>
            <p:ph type="sldNum" sz="quarter" idx="12"/>
          </p:nvPr>
        </p:nvSpPr>
        <p:spPr/>
        <p:txBody>
          <a:bodyPr/>
          <a:lstStyle/>
          <a:p>
            <a:fld id="{19BF69EA-CCBD-4386-8C7F-7F49DBF7787C}" type="slidenum">
              <a:rPr lang="en-US" altLang="zh-CN"/>
            </a:fld>
            <a:endParaRPr lang="en-US" altLang="zh-CN"/>
          </a:p>
        </p:txBody>
      </p:sp>
      <p:sp>
        <p:nvSpPr>
          <p:cNvPr id="191491" name="Rectangle 3"/>
          <p:cNvSpPr>
            <a:spLocks noGrp="1" noChangeArrowheads="1"/>
          </p:cNvSpPr>
          <p:nvPr>
            <p:ph type="body" idx="1"/>
          </p:nvPr>
        </p:nvSpPr>
        <p:spPr>
          <a:xfrm>
            <a:off x="395536" y="1988840"/>
            <a:ext cx="8229600" cy="4495800"/>
          </a:xfrm>
        </p:spPr>
        <p:txBody>
          <a:bodyPr/>
          <a:lstStyle/>
          <a:p>
            <a:pPr algn="ctr" latinLnBrk="0">
              <a:lnSpc>
                <a:spcPct val="150000"/>
              </a:lnSpc>
              <a:spcBef>
                <a:spcPts val="0"/>
              </a:spcBef>
              <a:buFontTx/>
              <a:buNone/>
            </a:pPr>
            <a:r>
              <a:rPr lang="zh-CN" altLang="en-US" sz="2400" dirty="0">
                <a:latin typeface="Times New Roman" panose="02020603050405020304" pitchFamily="18" charset="0"/>
                <a:ea typeface="隶书" panose="02010509060101010101" pitchFamily="49" charset="-122"/>
              </a:rPr>
              <a:t>核心是“集成”</a:t>
            </a:r>
            <a:endParaRPr lang="zh-CN" altLang="en-US" sz="2400" dirty="0">
              <a:latin typeface="Times New Roman" panose="02020603050405020304" pitchFamily="18" charset="0"/>
              <a:ea typeface="隶书" panose="02010509060101010101" pitchFamily="49" charset="-122"/>
            </a:endParaRPr>
          </a:p>
          <a:p>
            <a:pPr latinLnBrk="0">
              <a:lnSpc>
                <a:spcPct val="150000"/>
              </a:lnSpc>
              <a:spcBef>
                <a:spcPts val="0"/>
              </a:spcBef>
              <a:spcAft>
                <a:spcPct val="45000"/>
              </a:spcAft>
              <a:buFont typeface="Wingdings" panose="05000000000000000000" pitchFamily="2" charset="2"/>
              <a:buChar char="ü"/>
            </a:pPr>
            <a:r>
              <a:rPr lang="zh-CN" altLang="en-US" sz="2400" dirty="0">
                <a:latin typeface="Times New Roman" panose="02020603050405020304" pitchFamily="18" charset="0"/>
                <a:ea typeface="隶书" panose="02010509060101010101" pitchFamily="49" charset="-122"/>
              </a:rPr>
              <a:t>如何集成地产生光、传输光、探测光、控制光、应用光。</a:t>
            </a:r>
            <a:endParaRPr lang="zh-CN" altLang="en-US" sz="2400" dirty="0">
              <a:latin typeface="Times New Roman" panose="02020603050405020304" pitchFamily="18" charset="0"/>
              <a:ea typeface="隶书" panose="02010509060101010101" pitchFamily="49" charset="-122"/>
            </a:endParaRPr>
          </a:p>
          <a:p>
            <a:pPr latinLnBrk="0">
              <a:lnSpc>
                <a:spcPct val="150000"/>
              </a:lnSpc>
              <a:spcBef>
                <a:spcPts val="0"/>
              </a:spcBef>
              <a:spcAft>
                <a:spcPct val="45000"/>
              </a:spcAft>
              <a:buFont typeface="Wingdings" panose="05000000000000000000" pitchFamily="2" charset="2"/>
              <a:buChar char="ü"/>
            </a:pPr>
            <a:r>
              <a:rPr lang="zh-CN" altLang="en-US" sz="2400" dirty="0">
                <a:latin typeface="Times New Roman" panose="02020603050405020304" pitchFamily="18" charset="0"/>
                <a:ea typeface="隶书" panose="02010509060101010101" pitchFamily="49" charset="-122"/>
              </a:rPr>
              <a:t>如何在同一芯片上将电能、电信号转换为光能、光信号，如何用电来控制光，以及它们的逆过程。</a:t>
            </a:r>
            <a:endParaRPr lang="zh-CN" altLang="en-US" sz="2400" dirty="0">
              <a:latin typeface="Times New Roman" panose="02020603050405020304" pitchFamily="18" charset="0"/>
              <a:ea typeface="隶书" panose="02010509060101010101" pitchFamily="49" charset="-122"/>
            </a:endParaRPr>
          </a:p>
          <a:p>
            <a:pPr latinLnBrk="0">
              <a:lnSpc>
                <a:spcPct val="150000"/>
              </a:lnSpc>
              <a:spcBef>
                <a:spcPts val="0"/>
              </a:spcBef>
              <a:spcAft>
                <a:spcPct val="45000"/>
              </a:spcAft>
              <a:buFont typeface="Wingdings" panose="05000000000000000000" pitchFamily="2" charset="2"/>
              <a:buChar char="ü"/>
            </a:pPr>
            <a:r>
              <a:rPr lang="zh-CN" altLang="en-US" sz="2400" dirty="0">
                <a:latin typeface="Times New Roman" panose="02020603050405020304" pitchFamily="18" charset="0"/>
                <a:ea typeface="隶书" panose="02010509060101010101" pitchFamily="49" charset="-122"/>
              </a:rPr>
              <a:t>这是一个互动的过程，相互依存、相互促进。</a:t>
            </a:r>
            <a:endParaRPr lang="zh-CN" altLang="en-US" sz="2400" dirty="0">
              <a:latin typeface="Times New Roman" panose="02020603050405020304" pitchFamily="18" charset="0"/>
              <a:ea typeface="隶书" panose="02010509060101010101" pitchFamily="49" charset="-122"/>
            </a:endParaRPr>
          </a:p>
        </p:txBody>
      </p:sp>
      <p:sp>
        <p:nvSpPr>
          <p:cNvPr id="5" name="Rectangle 2"/>
          <p:cNvSpPr txBox="1">
            <a:spLocks noChangeArrowheads="1"/>
          </p:cNvSpPr>
          <p:nvPr/>
        </p:nvSpPr>
        <p:spPr bwMode="auto">
          <a:xfrm>
            <a:off x="323915" y="548640"/>
            <a:ext cx="8229600" cy="1143000"/>
          </a:xfrm>
          <a:prstGeom prst="rect">
            <a:avLst/>
          </a:prstGeom>
          <a:noFill/>
          <a:ln w="9525">
            <a:noFill/>
            <a:miter lim="800000"/>
          </a:ln>
          <a:effectLst/>
        </p:spPr>
        <p:txBody>
          <a:bodyPr vert="horz" wrap="square" lIns="91440" tIns="45720" rIns="91440" bIns="45720" numCol="1"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4400" b="0" i="0" u="none" strike="noStrike" kern="0" cap="none" spc="0" normalizeH="0" baseline="0" noProof="0" smtClean="0">
                <a:ln>
                  <a:noFill/>
                </a:ln>
                <a:solidFill>
                  <a:srgbClr val="FFFF00"/>
                </a:solidFill>
                <a:effectLst>
                  <a:outerShdw blurRad="38100" dist="38100" dir="2700000" algn="tl">
                    <a:srgbClr val="000000"/>
                  </a:outerShdw>
                </a:effectLst>
                <a:uLnTx/>
                <a:uFillTx/>
                <a:latin typeface="隶书" panose="02010509060101010101" pitchFamily="49" charset="-122"/>
                <a:ea typeface="隶书" panose="02010509060101010101" pitchFamily="49" charset="-122"/>
                <a:cs typeface="+mj-cs"/>
              </a:rPr>
              <a:t>2.4.3  </a:t>
            </a:r>
            <a:r>
              <a:rPr kumimoji="0" lang="zh-CN" altLang="en-US" sz="4400" b="0" i="0" u="none" strike="noStrike" kern="0" cap="none" spc="0" normalizeH="0" baseline="0" noProof="0" smtClean="0">
                <a:ln>
                  <a:noFill/>
                </a:ln>
                <a:solidFill>
                  <a:srgbClr val="FFFF00"/>
                </a:solidFill>
                <a:effectLst>
                  <a:outerShdw blurRad="38100" dist="38100" dir="2700000" algn="tl">
                    <a:srgbClr val="000000"/>
                  </a:outerShdw>
                </a:effectLst>
                <a:uLnTx/>
                <a:uFillTx/>
                <a:latin typeface="隶书" panose="02010509060101010101" pitchFamily="49" charset="-122"/>
                <a:ea typeface="隶书" panose="02010509060101010101" pitchFamily="49" charset="-122"/>
                <a:cs typeface="+mj-cs"/>
              </a:rPr>
              <a:t>光电子集成器件</a:t>
            </a:r>
            <a:endParaRPr kumimoji="0" lang="zh-CN" altLang="en-US" sz="4400" b="0" i="0" u="none" strike="noStrike" kern="0" cap="none" spc="0" normalizeH="0" baseline="0" noProof="0" dirty="0" smtClean="0">
              <a:ln>
                <a:noFill/>
              </a:ln>
              <a:solidFill>
                <a:srgbClr val="FFFF00"/>
              </a:solidFill>
              <a:effectLst>
                <a:outerShdw blurRad="38100" dist="38100" dir="2700000" algn="tl">
                  <a:srgbClr val="000000"/>
                </a:outerShdw>
              </a:effectLst>
              <a:uLnTx/>
              <a:uFillTx/>
              <a:latin typeface="隶书" panose="02010509060101010101" pitchFamily="49" charset="-122"/>
              <a:ea typeface="隶书" panose="02010509060101010101" pitchFamily="49" charset="-122"/>
              <a:cs typeface="+mj-cs"/>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3" fill="hold" grpId="0" nodeType="clickEffect">
                                  <p:stCondLst>
                                    <p:cond delay="0"/>
                                  </p:stCondLst>
                                  <p:childTnLst>
                                    <p:set>
                                      <p:cBhvr>
                                        <p:cTn id="6" dur="1" fill="hold">
                                          <p:stCondLst>
                                            <p:cond delay="0"/>
                                          </p:stCondLst>
                                        </p:cTn>
                                        <p:tgtEl>
                                          <p:spTgt spid="191491">
                                            <p:txEl>
                                              <p:pRg st="0" end="0"/>
                                            </p:txEl>
                                          </p:spTgt>
                                        </p:tgtEl>
                                        <p:attrNameLst>
                                          <p:attrName>style.visibility</p:attrName>
                                        </p:attrNameLst>
                                      </p:cBhvr>
                                      <p:to>
                                        <p:strVal val="visible"/>
                                      </p:to>
                                    </p:set>
                                    <p:anim calcmode="lin" valueType="num">
                                      <p:cBhvr additive="base">
                                        <p:cTn id="7" dur="500" fill="hold"/>
                                        <p:tgtEl>
                                          <p:spTgt spid="191491">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91491">
                                            <p:txEl>
                                              <p:pRg st="0" end="0"/>
                                            </p:txEl>
                                          </p:spTgt>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3" fill="hold" grpId="0" nodeType="clickEffect">
                                  <p:stCondLst>
                                    <p:cond delay="0"/>
                                  </p:stCondLst>
                                  <p:childTnLst>
                                    <p:set>
                                      <p:cBhvr>
                                        <p:cTn id="12" dur="1" fill="hold">
                                          <p:stCondLst>
                                            <p:cond delay="0"/>
                                          </p:stCondLst>
                                        </p:cTn>
                                        <p:tgtEl>
                                          <p:spTgt spid="191491">
                                            <p:txEl>
                                              <p:pRg st="1" end="1"/>
                                            </p:txEl>
                                          </p:spTgt>
                                        </p:tgtEl>
                                        <p:attrNameLst>
                                          <p:attrName>style.visibility</p:attrName>
                                        </p:attrNameLst>
                                      </p:cBhvr>
                                      <p:to>
                                        <p:strVal val="visible"/>
                                      </p:to>
                                    </p:set>
                                    <p:anim calcmode="lin" valueType="num">
                                      <p:cBhvr additive="base">
                                        <p:cTn id="13" dur="500" fill="hold"/>
                                        <p:tgtEl>
                                          <p:spTgt spid="191491">
                                            <p:txEl>
                                              <p:pRg st="1" end="1"/>
                                            </p:txEl>
                                          </p:spTgt>
                                        </p:tgtEl>
                                        <p:attrNameLst>
                                          <p:attrName>ppt_x</p:attrName>
                                        </p:attrNameLst>
                                      </p:cBhvr>
                                      <p:tavLst>
                                        <p:tav tm="0">
                                          <p:val>
                                            <p:strVal val="1+#ppt_w/2"/>
                                          </p:val>
                                        </p:tav>
                                        <p:tav tm="100000">
                                          <p:val>
                                            <p:strVal val="#ppt_x"/>
                                          </p:val>
                                        </p:tav>
                                      </p:tavLst>
                                    </p:anim>
                                    <p:anim calcmode="lin" valueType="num">
                                      <p:cBhvr additive="base">
                                        <p:cTn id="14" dur="500" fill="hold"/>
                                        <p:tgtEl>
                                          <p:spTgt spid="191491">
                                            <p:txEl>
                                              <p:pRg st="1" end="1"/>
                                            </p:txEl>
                                          </p:spTgt>
                                        </p:tgtEl>
                                        <p:attrNameLst>
                                          <p:attrName>ppt_y</p:attrName>
                                        </p:attrNameLst>
                                      </p:cBhvr>
                                      <p:tavLst>
                                        <p:tav tm="0">
                                          <p:val>
                                            <p:strVal val="0-#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3" fill="hold" grpId="0" nodeType="clickEffect">
                                  <p:stCondLst>
                                    <p:cond delay="0"/>
                                  </p:stCondLst>
                                  <p:childTnLst>
                                    <p:set>
                                      <p:cBhvr>
                                        <p:cTn id="18" dur="1" fill="hold">
                                          <p:stCondLst>
                                            <p:cond delay="0"/>
                                          </p:stCondLst>
                                        </p:cTn>
                                        <p:tgtEl>
                                          <p:spTgt spid="191491">
                                            <p:txEl>
                                              <p:pRg st="2" end="2"/>
                                            </p:txEl>
                                          </p:spTgt>
                                        </p:tgtEl>
                                        <p:attrNameLst>
                                          <p:attrName>style.visibility</p:attrName>
                                        </p:attrNameLst>
                                      </p:cBhvr>
                                      <p:to>
                                        <p:strVal val="visible"/>
                                      </p:to>
                                    </p:set>
                                    <p:anim calcmode="lin" valueType="num">
                                      <p:cBhvr additive="base">
                                        <p:cTn id="19" dur="500" fill="hold"/>
                                        <p:tgtEl>
                                          <p:spTgt spid="191491">
                                            <p:txEl>
                                              <p:pRg st="2" end="2"/>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91491">
                                            <p:txEl>
                                              <p:pRg st="2" end="2"/>
                                            </p:txEl>
                                          </p:spTgt>
                                        </p:tgtEl>
                                        <p:attrNameLst>
                                          <p:attrName>ppt_y</p:attrName>
                                        </p:attrNameLst>
                                      </p:cBhvr>
                                      <p:tavLst>
                                        <p:tav tm="0">
                                          <p:val>
                                            <p:strVal val="0-#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3" fill="hold" grpId="0" nodeType="clickEffect">
                                  <p:stCondLst>
                                    <p:cond delay="0"/>
                                  </p:stCondLst>
                                  <p:childTnLst>
                                    <p:set>
                                      <p:cBhvr>
                                        <p:cTn id="24" dur="1" fill="hold">
                                          <p:stCondLst>
                                            <p:cond delay="0"/>
                                          </p:stCondLst>
                                        </p:cTn>
                                        <p:tgtEl>
                                          <p:spTgt spid="191491">
                                            <p:txEl>
                                              <p:pRg st="3" end="3"/>
                                            </p:txEl>
                                          </p:spTgt>
                                        </p:tgtEl>
                                        <p:attrNameLst>
                                          <p:attrName>style.visibility</p:attrName>
                                        </p:attrNameLst>
                                      </p:cBhvr>
                                      <p:to>
                                        <p:strVal val="visible"/>
                                      </p:to>
                                    </p:set>
                                    <p:anim calcmode="lin" valueType="num">
                                      <p:cBhvr additive="base">
                                        <p:cTn id="25" dur="500" fill="hold"/>
                                        <p:tgtEl>
                                          <p:spTgt spid="191491">
                                            <p:txEl>
                                              <p:pRg st="3" end="3"/>
                                            </p:txEl>
                                          </p:spTgt>
                                        </p:tgtEl>
                                        <p:attrNameLst>
                                          <p:attrName>ppt_x</p:attrName>
                                        </p:attrNameLst>
                                      </p:cBhvr>
                                      <p:tavLst>
                                        <p:tav tm="0">
                                          <p:val>
                                            <p:strVal val="1+#ppt_w/2"/>
                                          </p:val>
                                        </p:tav>
                                        <p:tav tm="100000">
                                          <p:val>
                                            <p:strVal val="#ppt_x"/>
                                          </p:val>
                                        </p:tav>
                                      </p:tavLst>
                                    </p:anim>
                                    <p:anim calcmode="lin" valueType="num">
                                      <p:cBhvr additive="base">
                                        <p:cTn id="26" dur="500" fill="hold"/>
                                        <p:tgtEl>
                                          <p:spTgt spid="191491">
                                            <p:txEl>
                                              <p:pRg st="3" end="3"/>
                                            </p:txEl>
                                          </p:spTgt>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1491"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8995" name="Rectangle 3"/>
          <p:cNvSpPr>
            <a:spLocks noChangeArrowheads="1"/>
          </p:cNvSpPr>
          <p:nvPr/>
        </p:nvSpPr>
        <p:spPr bwMode="auto">
          <a:xfrm>
            <a:off x="642938" y="764540"/>
            <a:ext cx="6377334" cy="954107"/>
          </a:xfrm>
          <a:prstGeom prst="rect">
            <a:avLst/>
          </a:prstGeom>
          <a:noFill/>
          <a:ln w="9525">
            <a:noFill/>
            <a:miter lim="800000"/>
          </a:ln>
        </p:spPr>
        <p:txBody>
          <a:bodyPr wrap="square">
            <a:spAutoFit/>
          </a:bodyPr>
          <a:lstStyle/>
          <a:p>
            <a:r>
              <a:rPr lang="zh-CN" altLang="en-US" sz="2800" b="1" dirty="0">
                <a:solidFill>
                  <a:srgbClr val="FFFF00"/>
                </a:solidFill>
                <a:latin typeface="宋体" panose="02010600030101010101" pitchFamily="2" charset="-122"/>
              </a:rPr>
              <a:t>1969年 </a:t>
            </a:r>
            <a:r>
              <a:rPr lang="en-US" altLang="zh-CN" sz="2800" b="1" dirty="0">
                <a:solidFill>
                  <a:srgbClr val="FFFF00"/>
                </a:solidFill>
                <a:latin typeface="宋体" panose="02010600030101010101" pitchFamily="2" charset="-122"/>
              </a:rPr>
              <a:t>Miller </a:t>
            </a:r>
            <a:r>
              <a:rPr lang="zh-CN" altLang="en-US" sz="2800" b="1" dirty="0">
                <a:solidFill>
                  <a:srgbClr val="FFFF00"/>
                </a:solidFill>
                <a:latin typeface="宋体" panose="02010600030101010101" pitchFamily="2" charset="-122"/>
              </a:rPr>
              <a:t>等首次提出“集成光学”</a:t>
            </a:r>
            <a:endParaRPr lang="en-US" altLang="zh-CN" sz="2800" b="1" dirty="0">
              <a:solidFill>
                <a:srgbClr val="FFFF00"/>
              </a:solidFill>
              <a:latin typeface="宋体" panose="02010600030101010101" pitchFamily="2" charset="-122"/>
            </a:endParaRPr>
          </a:p>
          <a:p>
            <a:r>
              <a:rPr lang="zh-CN" altLang="en-US" sz="2800" b="1" dirty="0">
                <a:solidFill>
                  <a:srgbClr val="FFFF00"/>
                </a:solidFill>
                <a:latin typeface="宋体" panose="02010600030101010101" pitchFamily="2" charset="-122"/>
              </a:rPr>
              <a:t>(</a:t>
            </a:r>
            <a:r>
              <a:rPr lang="en-US" altLang="zh-CN" sz="2800" b="1" dirty="0">
                <a:solidFill>
                  <a:srgbClr val="FFFF00"/>
                </a:solidFill>
                <a:latin typeface="宋体" panose="02010600030101010101" pitchFamily="2" charset="-122"/>
              </a:rPr>
              <a:t>Integrated  </a:t>
            </a:r>
            <a:r>
              <a:rPr lang="en-US" altLang="zh-CN" sz="2800" b="1" dirty="0" err="1">
                <a:solidFill>
                  <a:srgbClr val="FFFF00"/>
                </a:solidFill>
                <a:latin typeface="宋体" panose="02010600030101010101" pitchFamily="2" charset="-122"/>
              </a:rPr>
              <a:t>Optics，IO</a:t>
            </a:r>
            <a:r>
              <a:rPr lang="en-US" altLang="zh-CN" sz="2800" b="1" dirty="0">
                <a:solidFill>
                  <a:srgbClr val="FFFF00"/>
                </a:solidFill>
                <a:latin typeface="宋体" panose="02010600030101010101" pitchFamily="2" charset="-122"/>
              </a:rPr>
              <a:t>)</a:t>
            </a:r>
            <a:r>
              <a:rPr lang="zh-CN" altLang="en-US" sz="2800" b="1" dirty="0">
                <a:solidFill>
                  <a:srgbClr val="FFFF00"/>
                </a:solidFill>
                <a:latin typeface="宋体" panose="02010600030101010101" pitchFamily="2" charset="-122"/>
              </a:rPr>
              <a:t>的名称。</a:t>
            </a:r>
            <a:r>
              <a:rPr lang="zh-CN" altLang="en-US" sz="2400" b="1" dirty="0">
                <a:solidFill>
                  <a:srgbClr val="FFFF00"/>
                </a:solidFill>
                <a:latin typeface="宋体" panose="02010600030101010101" pitchFamily="2" charset="-122"/>
              </a:rPr>
              <a:t>    </a:t>
            </a:r>
            <a:endParaRPr lang="zh-CN" altLang="en-US" sz="2400" b="1" dirty="0">
              <a:solidFill>
                <a:srgbClr val="FFFF00"/>
              </a:solidFill>
              <a:latin typeface="宋体" panose="02010600030101010101" pitchFamily="2" charset="-122"/>
            </a:endParaRPr>
          </a:p>
        </p:txBody>
      </p:sp>
      <p:sp>
        <p:nvSpPr>
          <p:cNvPr id="50179" name="内容占位符 3"/>
          <p:cNvSpPr>
            <a:spLocks noGrp="1"/>
          </p:cNvSpPr>
          <p:nvPr>
            <p:ph idx="1"/>
          </p:nvPr>
        </p:nvSpPr>
        <p:spPr>
          <a:xfrm>
            <a:off x="357188" y="1785938"/>
            <a:ext cx="3710756" cy="2939206"/>
          </a:xfrm>
        </p:spPr>
        <p:txBody>
          <a:bodyPr/>
          <a:lstStyle/>
          <a:p>
            <a:pPr>
              <a:lnSpc>
                <a:spcPct val="150000"/>
              </a:lnSpc>
              <a:buFont typeface="Wingdings" panose="05000000000000000000" pitchFamily="2" charset="2"/>
              <a:buNone/>
            </a:pPr>
            <a:r>
              <a:rPr lang="zh-CN" altLang="en-US" sz="2400" b="1" dirty="0" smtClean="0">
                <a:solidFill>
                  <a:schemeClr val="folHlink"/>
                </a:solidFill>
              </a:rPr>
              <a:t>    </a:t>
            </a:r>
            <a:r>
              <a:rPr lang="zh-CN" altLang="en-US" sz="2400" b="1" dirty="0" smtClean="0"/>
              <a:t>集成光学从基础研究转向应用研究最为突出的是对以铌酸锂(</a:t>
            </a:r>
            <a:r>
              <a:rPr lang="en-US" altLang="zh-CN" sz="2400" b="1" dirty="0" smtClean="0"/>
              <a:t>LiNbO</a:t>
            </a:r>
            <a:r>
              <a:rPr lang="en-US" altLang="zh-CN" sz="2400" b="1" baseline="-30000" dirty="0" smtClean="0"/>
              <a:t>3</a:t>
            </a:r>
            <a:r>
              <a:rPr lang="en-US" altLang="zh-CN" sz="2400" b="1" dirty="0" smtClean="0"/>
              <a:t>)</a:t>
            </a:r>
            <a:r>
              <a:rPr lang="zh-CN" altLang="en-US" sz="2400" b="1" dirty="0" smtClean="0"/>
              <a:t>晶体为衬底材料的</a:t>
            </a:r>
            <a:r>
              <a:rPr lang="zh-CN" altLang="en-US" sz="2400" b="1" dirty="0" smtClean="0">
                <a:solidFill>
                  <a:srgbClr val="FFFF00"/>
                </a:solidFill>
              </a:rPr>
              <a:t>光波导调制器</a:t>
            </a:r>
            <a:r>
              <a:rPr lang="zh-CN" altLang="en-US" sz="2400" b="1" dirty="0" smtClean="0"/>
              <a:t>的研究。</a:t>
            </a:r>
            <a:endParaRPr lang="zh-CN" altLang="en-US" sz="2400" dirty="0" smtClean="0"/>
          </a:p>
        </p:txBody>
      </p:sp>
      <p:sp>
        <p:nvSpPr>
          <p:cNvPr id="50180" name="矩形 4"/>
          <p:cNvSpPr>
            <a:spLocks noChangeArrowheads="1"/>
          </p:cNvSpPr>
          <p:nvPr/>
        </p:nvSpPr>
        <p:spPr bwMode="auto">
          <a:xfrm>
            <a:off x="4067874" y="2997329"/>
            <a:ext cx="4283646" cy="1014730"/>
          </a:xfrm>
          <a:prstGeom prst="rect">
            <a:avLst/>
          </a:prstGeom>
          <a:noFill/>
          <a:ln w="9525">
            <a:noFill/>
            <a:miter lim="800000"/>
          </a:ln>
        </p:spPr>
        <p:txBody>
          <a:bodyPr wrap="square">
            <a:spAutoFit/>
          </a:bodyPr>
          <a:lstStyle/>
          <a:p>
            <a:r>
              <a:rPr lang="zh-CN" altLang="en-US" sz="2000" b="1" dirty="0"/>
              <a:t>具有频带宽、调制电压低、功耗小、能与光纤以及其他导波光学器件匹配等</a:t>
            </a:r>
            <a:r>
              <a:rPr lang="zh-CN" altLang="en-US" sz="2000" b="1" dirty="0" smtClean="0"/>
              <a:t>优点</a:t>
            </a:r>
            <a:r>
              <a:rPr lang="en-US" altLang="zh-CN" sz="2000" b="1" dirty="0" smtClean="0"/>
              <a:t>.</a:t>
            </a:r>
            <a:endParaRPr lang="zh-CN" altLang="en-US" sz="2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68995"/>
                                        </p:tgtEl>
                                        <p:attrNameLst>
                                          <p:attrName>style.visibility</p:attrName>
                                        </p:attrNameLst>
                                      </p:cBhvr>
                                      <p:to>
                                        <p:strVal val="visible"/>
                                      </p:to>
                                    </p:set>
                                    <p:anim calcmode="lin" valueType="num">
                                      <p:cBhvr additive="base">
                                        <p:cTn id="7" dur="500" fill="hold"/>
                                        <p:tgtEl>
                                          <p:spTgt spid="468995"/>
                                        </p:tgtEl>
                                        <p:attrNameLst>
                                          <p:attrName>ppt_x</p:attrName>
                                        </p:attrNameLst>
                                      </p:cBhvr>
                                      <p:tavLst>
                                        <p:tav tm="0">
                                          <p:val>
                                            <p:strVal val="0-#ppt_w/2"/>
                                          </p:val>
                                        </p:tav>
                                        <p:tav tm="100000">
                                          <p:val>
                                            <p:strVal val="#ppt_x"/>
                                          </p:val>
                                        </p:tav>
                                      </p:tavLst>
                                    </p:anim>
                                    <p:anim calcmode="lin" valueType="num">
                                      <p:cBhvr additive="base">
                                        <p:cTn id="8" dur="500" fill="hold"/>
                                        <p:tgtEl>
                                          <p:spTgt spid="46899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8995" grpId="0" autoUpdateAnimBg="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3"/>
          <p:cNvSpPr>
            <a:spLocks noGrp="1"/>
          </p:cNvSpPr>
          <p:nvPr>
            <p:ph type="dt" sz="quarter" idx="10"/>
          </p:nvPr>
        </p:nvSpPr>
        <p:spPr/>
        <p:txBody>
          <a:bodyPr/>
          <a:lstStyle/>
          <a:p>
            <a:pPr>
              <a:defRPr/>
            </a:pPr>
            <a:fld id="{83837765-89DF-4068-A435-EACF35369654}" type="datetime1">
              <a:rPr lang="zh-CN" altLang="en-US"/>
            </a:fld>
            <a:endParaRPr lang="en-US" altLang="zh-CN"/>
          </a:p>
        </p:txBody>
      </p:sp>
      <p:sp>
        <p:nvSpPr>
          <p:cNvPr id="5" name="灯片编号占位符 5"/>
          <p:cNvSpPr>
            <a:spLocks noGrp="1"/>
          </p:cNvSpPr>
          <p:nvPr>
            <p:ph type="sldNum" sz="quarter" idx="12"/>
          </p:nvPr>
        </p:nvSpPr>
        <p:spPr/>
        <p:txBody>
          <a:bodyPr/>
          <a:lstStyle/>
          <a:p>
            <a:pPr>
              <a:defRPr/>
            </a:pPr>
            <a:fld id="{40CA29D7-8B9B-4562-A38A-9C78F13E0C7B}" type="slidenum">
              <a:rPr lang="en-US" altLang="zh-CN"/>
            </a:fld>
            <a:endParaRPr lang="en-US" altLang="zh-CN"/>
          </a:p>
        </p:txBody>
      </p:sp>
      <p:sp>
        <p:nvSpPr>
          <p:cNvPr id="75780" name="Rectangle 3"/>
          <p:cNvSpPr>
            <a:spLocks noGrp="1" noChangeArrowheads="1"/>
          </p:cNvSpPr>
          <p:nvPr>
            <p:ph type="body" idx="1"/>
          </p:nvPr>
        </p:nvSpPr>
        <p:spPr>
          <a:xfrm>
            <a:off x="395536" y="836712"/>
            <a:ext cx="8362950" cy="1728192"/>
          </a:xfrm>
        </p:spPr>
        <p:txBody>
          <a:bodyPr/>
          <a:lstStyle/>
          <a:p>
            <a:pPr eaLnBrk="1" hangingPunct="1">
              <a:buFontTx/>
              <a:buNone/>
            </a:pPr>
            <a:r>
              <a:rPr lang="en-US" altLang="zh-CN" sz="2800" dirty="0" smtClean="0"/>
              <a:t>    </a:t>
            </a:r>
            <a:r>
              <a:rPr lang="en-US" altLang="zh-CN" dirty="0" smtClean="0">
                <a:latin typeface="隶书" panose="02010509060101010101" pitchFamily="49" charset="-122"/>
                <a:ea typeface="隶书" panose="02010509060101010101" pitchFamily="49" charset="-122"/>
              </a:rPr>
              <a:t>OEIC</a:t>
            </a:r>
            <a:r>
              <a:rPr lang="zh-CN" altLang="en-US" dirty="0" smtClean="0">
                <a:latin typeface="隶书" panose="02010509060101010101" pitchFamily="49" charset="-122"/>
                <a:ea typeface="隶书" panose="02010509060101010101" pitchFamily="49" charset="-122"/>
              </a:rPr>
              <a:t>的概念于</a:t>
            </a:r>
            <a:r>
              <a:rPr lang="en-US" altLang="zh-CN" dirty="0" smtClean="0">
                <a:latin typeface="隶书" panose="02010509060101010101" pitchFamily="49" charset="-122"/>
                <a:ea typeface="隶书" panose="02010509060101010101" pitchFamily="49" charset="-122"/>
              </a:rPr>
              <a:t>1971</a:t>
            </a:r>
            <a:r>
              <a:rPr lang="zh-CN" altLang="en-US" dirty="0" smtClean="0">
                <a:latin typeface="隶书" panose="02010509060101010101" pitchFamily="49" charset="-122"/>
                <a:ea typeface="隶书" panose="02010509060101010101" pitchFamily="49" charset="-122"/>
              </a:rPr>
              <a:t>年首次提出，多年来一直是热门研究课题。</a:t>
            </a:r>
            <a:endParaRPr lang="en-US" altLang="zh-CN" dirty="0" smtClean="0">
              <a:latin typeface="隶书" panose="02010509060101010101" pitchFamily="49" charset="-122"/>
              <a:ea typeface="隶书" panose="02010509060101010101" pitchFamily="49" charset="-122"/>
            </a:endParaRPr>
          </a:p>
        </p:txBody>
      </p:sp>
      <p:sp>
        <p:nvSpPr>
          <p:cNvPr id="8" name="TextBox 7"/>
          <p:cNvSpPr txBox="1"/>
          <p:nvPr/>
        </p:nvSpPr>
        <p:spPr>
          <a:xfrm>
            <a:off x="539299" y="2279283"/>
            <a:ext cx="8316416" cy="2861310"/>
          </a:xfrm>
          <a:prstGeom prst="rect">
            <a:avLst/>
          </a:prstGeom>
          <a:noFill/>
        </p:spPr>
        <p:txBody>
          <a:bodyPr wrap="square" rtlCol="0">
            <a:spAutoFit/>
          </a:bodyPr>
          <a:lstStyle/>
          <a:p>
            <a:pPr eaLnBrk="1" latinLnBrk="0" hangingPunct="1">
              <a:lnSpc>
                <a:spcPct val="150000"/>
              </a:lnSpc>
              <a:spcAft>
                <a:spcPts val="0"/>
              </a:spcAft>
            </a:pPr>
            <a:r>
              <a:rPr lang="zh-CN" altLang="en-US" sz="2400" dirty="0" smtClean="0">
                <a:latin typeface="隶书" panose="02010509060101010101" pitchFamily="49" charset="-122"/>
              </a:rPr>
              <a:t>光电子集成回路是一类将半导体光电子器件和电子器件集成在同一芯片或衬底上的新型光电子器件，它具有比单个器件更多的、更齐全的光电或电光转换功能，在体积上非常浓缩紧凑，性能更加完善高级，能直接安装进系统使用。集成者，在此是集器件之大成，集功能之大成，也集应用之大成。</a:t>
            </a:r>
            <a:endParaRPr lang="zh-CN" altLang="en-US" sz="2400" dirty="0">
              <a:latin typeface="隶书" panose="02010509060101010101" pitchFamily="49" charset="-122"/>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5"/>
          <p:cNvSpPr>
            <a:spLocks noGrp="1"/>
          </p:cNvSpPr>
          <p:nvPr>
            <p:ph type="sldNum" sz="quarter" idx="12"/>
          </p:nvPr>
        </p:nvSpPr>
        <p:spPr/>
        <p:txBody>
          <a:bodyPr/>
          <a:lstStyle/>
          <a:p>
            <a:fld id="{BF655BF7-68BF-46E7-9BDA-DA632D70995A}" type="slidenum">
              <a:rPr lang="en-US" altLang="zh-CN"/>
            </a:fld>
            <a:endParaRPr lang="en-US" altLang="zh-CN"/>
          </a:p>
        </p:txBody>
      </p:sp>
      <p:sp>
        <p:nvSpPr>
          <p:cNvPr id="193538" name="Rectangle 2"/>
          <p:cNvSpPr>
            <a:spLocks noGrp="1" noChangeArrowheads="1"/>
          </p:cNvSpPr>
          <p:nvPr>
            <p:ph type="title"/>
          </p:nvPr>
        </p:nvSpPr>
        <p:spPr>
          <a:xfrm>
            <a:off x="457200" y="893763"/>
            <a:ext cx="8512175" cy="1162050"/>
          </a:xfrm>
        </p:spPr>
        <p:txBody>
          <a:bodyPr/>
          <a:lstStyle/>
          <a:p>
            <a:r>
              <a:rPr lang="zh-CN" altLang="en-US" sz="4800" b="1" dirty="0">
                <a:solidFill>
                  <a:srgbClr val="FFFF00"/>
                </a:solidFill>
                <a:latin typeface="Times New Roman" panose="02020603050405020304" pitchFamily="18" charset="0"/>
                <a:ea typeface="隶书" panose="02010509060101010101" pitchFamily="49" charset="-122"/>
              </a:rPr>
              <a:t>光电子集成分类</a:t>
            </a:r>
            <a:endParaRPr lang="zh-CN" altLang="en-US" sz="4800" b="1" dirty="0">
              <a:solidFill>
                <a:srgbClr val="FFFF00"/>
              </a:solidFill>
              <a:latin typeface="Times New Roman" panose="02020603050405020304" pitchFamily="18" charset="0"/>
              <a:ea typeface="隶书" panose="02010509060101010101" pitchFamily="49" charset="-122"/>
            </a:endParaRPr>
          </a:p>
        </p:txBody>
      </p:sp>
      <p:sp>
        <p:nvSpPr>
          <p:cNvPr id="193539" name="Rectangle 3"/>
          <p:cNvSpPr>
            <a:spLocks noGrp="1" noChangeArrowheads="1"/>
          </p:cNvSpPr>
          <p:nvPr>
            <p:ph type="body" idx="1"/>
          </p:nvPr>
        </p:nvSpPr>
        <p:spPr>
          <a:xfrm>
            <a:off x="1792288" y="2247900"/>
            <a:ext cx="6451600" cy="2693988"/>
          </a:xfrm>
        </p:spPr>
        <p:txBody>
          <a:bodyPr/>
          <a:lstStyle/>
          <a:p>
            <a:pPr>
              <a:buFontTx/>
              <a:buBlip>
                <a:blip r:embed="rId1"/>
              </a:buBlip>
            </a:pPr>
            <a:r>
              <a:rPr lang="zh-CN" altLang="en-US" dirty="0">
                <a:latin typeface="Times New Roman" panose="02020603050405020304" pitchFamily="18" charset="0"/>
                <a:ea typeface="隶书" panose="02010509060101010101" pitchFamily="49" charset="-122"/>
              </a:rPr>
              <a:t>有源光电子集成</a:t>
            </a:r>
            <a:endParaRPr lang="zh-CN" altLang="en-US" dirty="0">
              <a:latin typeface="Times New Roman" panose="02020603050405020304" pitchFamily="18" charset="0"/>
              <a:ea typeface="隶书" panose="02010509060101010101" pitchFamily="49" charset="-122"/>
            </a:endParaRPr>
          </a:p>
          <a:p>
            <a:pPr>
              <a:buFontTx/>
              <a:buBlip>
                <a:blip r:embed="rId1"/>
              </a:buBlip>
            </a:pPr>
            <a:r>
              <a:rPr lang="zh-CN" altLang="en-US" dirty="0">
                <a:latin typeface="Times New Roman" panose="02020603050405020304" pitchFamily="18" charset="0"/>
                <a:ea typeface="隶书" panose="02010509060101010101" pitchFamily="49" charset="-122"/>
              </a:rPr>
              <a:t>无源光电子集成</a:t>
            </a:r>
            <a:endParaRPr lang="zh-CN" altLang="en-US" dirty="0">
              <a:latin typeface="Times New Roman" panose="02020603050405020304" pitchFamily="18" charset="0"/>
              <a:ea typeface="隶书" panose="02010509060101010101" pitchFamily="49" charset="-122"/>
            </a:endParaRPr>
          </a:p>
          <a:p>
            <a:pPr>
              <a:buFontTx/>
              <a:buBlip>
                <a:blip r:embed="rId1"/>
              </a:buBlip>
            </a:pPr>
            <a:r>
              <a:rPr lang="zh-CN" altLang="en-US" dirty="0">
                <a:latin typeface="Times New Roman" panose="02020603050405020304" pitchFamily="18" charset="0"/>
                <a:ea typeface="隶书" panose="02010509060101010101" pitchFamily="49" charset="-122"/>
              </a:rPr>
              <a:t>有源同无源的光电子器件集成</a:t>
            </a:r>
            <a:endParaRPr lang="zh-CN" altLang="en-US" dirty="0">
              <a:latin typeface="Times New Roman" panose="02020603050405020304" pitchFamily="18" charset="0"/>
              <a:ea typeface="隶书" panose="02010509060101010101" pitchFamily="49" charset="-122"/>
            </a:endParaRPr>
          </a:p>
          <a:p>
            <a:pPr>
              <a:buFontTx/>
              <a:buBlip>
                <a:blip r:embed="rId1"/>
              </a:buBlip>
            </a:pPr>
            <a:r>
              <a:rPr lang="zh-CN" altLang="en-US" dirty="0">
                <a:latin typeface="Times New Roman" panose="02020603050405020304" pitchFamily="18" charset="0"/>
                <a:ea typeface="隶书" panose="02010509060101010101" pitchFamily="49" charset="-122"/>
              </a:rPr>
              <a:t>光电子器件和电子器件的集成 </a:t>
            </a:r>
            <a:endParaRPr lang="zh-CN" altLang="en-US" dirty="0">
              <a:latin typeface="Times New Roman" panose="02020603050405020304" pitchFamily="18" charset="0"/>
              <a:ea typeface="隶书" panose="02010509060101010101" pitchFamily="49"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193539">
                                            <p:txEl>
                                              <p:pRg st="0" end="0"/>
                                            </p:txEl>
                                          </p:spTgt>
                                        </p:tgtEl>
                                        <p:attrNameLst>
                                          <p:attrName>style.visibility</p:attrName>
                                        </p:attrNameLst>
                                      </p:cBhvr>
                                      <p:to>
                                        <p:strVal val="visible"/>
                                      </p:to>
                                    </p:set>
                                    <p:animEffect transition="in" filter="checkerboard(across)">
                                      <p:cBhvr>
                                        <p:cTn id="7" dur="500"/>
                                        <p:tgtEl>
                                          <p:spTgt spid="19353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193539">
                                            <p:txEl>
                                              <p:pRg st="1" end="1"/>
                                            </p:txEl>
                                          </p:spTgt>
                                        </p:tgtEl>
                                        <p:attrNameLst>
                                          <p:attrName>style.visibility</p:attrName>
                                        </p:attrNameLst>
                                      </p:cBhvr>
                                      <p:to>
                                        <p:strVal val="visible"/>
                                      </p:to>
                                    </p:set>
                                    <p:animEffect transition="in" filter="checkerboard(across)">
                                      <p:cBhvr>
                                        <p:cTn id="12" dur="500"/>
                                        <p:tgtEl>
                                          <p:spTgt spid="19353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193539">
                                            <p:txEl>
                                              <p:pRg st="2" end="2"/>
                                            </p:txEl>
                                          </p:spTgt>
                                        </p:tgtEl>
                                        <p:attrNameLst>
                                          <p:attrName>style.visibility</p:attrName>
                                        </p:attrNameLst>
                                      </p:cBhvr>
                                      <p:to>
                                        <p:strVal val="visible"/>
                                      </p:to>
                                    </p:set>
                                    <p:animEffect transition="in" filter="checkerboard(across)">
                                      <p:cBhvr>
                                        <p:cTn id="17" dur="500"/>
                                        <p:tgtEl>
                                          <p:spTgt spid="19353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grpId="0" nodeType="clickEffect">
                                  <p:stCondLst>
                                    <p:cond delay="0"/>
                                  </p:stCondLst>
                                  <p:childTnLst>
                                    <p:set>
                                      <p:cBhvr>
                                        <p:cTn id="21" dur="1" fill="hold">
                                          <p:stCondLst>
                                            <p:cond delay="0"/>
                                          </p:stCondLst>
                                        </p:cTn>
                                        <p:tgtEl>
                                          <p:spTgt spid="193539">
                                            <p:txEl>
                                              <p:pRg st="3" end="3"/>
                                            </p:txEl>
                                          </p:spTgt>
                                        </p:tgtEl>
                                        <p:attrNameLst>
                                          <p:attrName>style.visibility</p:attrName>
                                        </p:attrNameLst>
                                      </p:cBhvr>
                                      <p:to>
                                        <p:strVal val="visible"/>
                                      </p:to>
                                    </p:set>
                                    <p:animEffect transition="in" filter="checkerboard(across)">
                                      <p:cBhvr>
                                        <p:cTn id="22" dur="500"/>
                                        <p:tgtEl>
                                          <p:spTgt spid="19353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3539" grpId="0" build="p"/>
    </p:bldLst>
  </p:timing>
</p:sld>
</file>

<file path=ppt/slides/slide6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73090" name="Rectangle 2"/>
          <p:cNvSpPr>
            <a:spLocks noGrp="1" noChangeArrowheads="1"/>
          </p:cNvSpPr>
          <p:nvPr>
            <p:ph type="body" idx="1"/>
          </p:nvPr>
        </p:nvSpPr>
        <p:spPr>
          <a:xfrm>
            <a:off x="755576" y="2996952"/>
            <a:ext cx="3384376" cy="3024336"/>
          </a:xfrm>
        </p:spPr>
        <p:txBody>
          <a:bodyPr/>
          <a:lstStyle/>
          <a:p>
            <a:pPr eaLnBrk="1" hangingPunct="1">
              <a:lnSpc>
                <a:spcPct val="110000"/>
              </a:lnSpc>
              <a:buFont typeface="Wingdings" panose="05000000000000000000" pitchFamily="2" charset="2"/>
              <a:buNone/>
            </a:pPr>
            <a:r>
              <a:rPr lang="zh-CN" altLang="en-US" sz="2400" b="1" dirty="0" smtClean="0">
                <a:latin typeface="宋体" panose="02010600030101010101" pitchFamily="2" charset="-122"/>
              </a:rPr>
              <a:t>  </a:t>
            </a:r>
            <a:r>
              <a:rPr lang="zh-CN" altLang="en-US" b="1" dirty="0" smtClean="0">
                <a:latin typeface="隶书" panose="02010509060101010101" pitchFamily="49" charset="-122"/>
                <a:ea typeface="隶书" panose="02010509060101010101" pitchFamily="49" charset="-122"/>
              </a:rPr>
              <a:t>所用的全部光学器件包括激光器与探测器并非采用同一衬底材料。</a:t>
            </a:r>
            <a:endParaRPr lang="zh-CN" altLang="en-US" b="1" dirty="0" smtClean="0">
              <a:latin typeface="隶书" panose="02010509060101010101" pitchFamily="49" charset="-122"/>
              <a:ea typeface="隶书" panose="02010509060101010101" pitchFamily="49" charset="-122"/>
            </a:endParaRPr>
          </a:p>
          <a:p>
            <a:pPr eaLnBrk="1" hangingPunct="1">
              <a:lnSpc>
                <a:spcPct val="110000"/>
              </a:lnSpc>
              <a:buFont typeface="Wingdings" panose="05000000000000000000" pitchFamily="2" charset="2"/>
              <a:buNone/>
            </a:pPr>
            <a:r>
              <a:rPr lang="zh-CN" altLang="en-US" sz="2400" b="1" dirty="0" smtClean="0">
                <a:solidFill>
                  <a:schemeClr val="folHlink"/>
                </a:solidFill>
                <a:latin typeface="宋体" panose="02010600030101010101" pitchFamily="2" charset="-122"/>
              </a:rPr>
              <a:t>  </a:t>
            </a:r>
            <a:endParaRPr lang="en-US" altLang="zh-CN" sz="2400" b="1" dirty="0" smtClean="0">
              <a:solidFill>
                <a:schemeClr val="folHlink"/>
              </a:solidFill>
              <a:latin typeface="宋体" panose="02010600030101010101" pitchFamily="2" charset="-122"/>
            </a:endParaRPr>
          </a:p>
        </p:txBody>
      </p:sp>
      <p:sp>
        <p:nvSpPr>
          <p:cNvPr id="51203" name="Rectangle 3"/>
          <p:cNvSpPr>
            <a:spLocks noChangeArrowheads="1"/>
          </p:cNvSpPr>
          <p:nvPr/>
        </p:nvSpPr>
        <p:spPr bwMode="auto">
          <a:xfrm>
            <a:off x="642938" y="714375"/>
            <a:ext cx="5184775" cy="954088"/>
          </a:xfrm>
          <a:prstGeom prst="rect">
            <a:avLst/>
          </a:prstGeom>
          <a:noFill/>
          <a:ln w="9525">
            <a:noFill/>
            <a:miter lim="800000"/>
          </a:ln>
        </p:spPr>
        <p:txBody>
          <a:bodyPr>
            <a:spAutoFit/>
          </a:bodyPr>
          <a:lstStyle/>
          <a:p>
            <a:r>
              <a:rPr lang="zh-CN" altLang="en-US" sz="2800" b="1" dirty="0">
                <a:solidFill>
                  <a:srgbClr val="FFFF00"/>
                </a:solidFill>
              </a:rPr>
              <a:t>按照所用衬底材料的种类划分，</a:t>
            </a:r>
            <a:endParaRPr lang="zh-CN" altLang="en-US" sz="2800" b="1" dirty="0">
              <a:solidFill>
                <a:srgbClr val="FFFF00"/>
              </a:solidFill>
            </a:endParaRPr>
          </a:p>
          <a:p>
            <a:r>
              <a:rPr lang="zh-CN" altLang="en-US" sz="2800" b="1" dirty="0">
                <a:solidFill>
                  <a:srgbClr val="FFFF00"/>
                </a:solidFill>
              </a:rPr>
              <a:t>集成可以分为两大类型。</a:t>
            </a:r>
            <a:endParaRPr lang="zh-CN" altLang="en-US" sz="2800" b="1" dirty="0">
              <a:solidFill>
                <a:srgbClr val="FFFF00"/>
              </a:solidFill>
            </a:endParaRPr>
          </a:p>
        </p:txBody>
      </p:sp>
      <p:sp>
        <p:nvSpPr>
          <p:cNvPr id="4" name="矩形 3"/>
          <p:cNvSpPr/>
          <p:nvPr/>
        </p:nvSpPr>
        <p:spPr>
          <a:xfrm>
            <a:off x="1475656" y="2132856"/>
            <a:ext cx="2038350" cy="646113"/>
          </a:xfrm>
          <a:prstGeom prst="rect">
            <a:avLst/>
          </a:prstGeom>
        </p:spPr>
        <p:txBody>
          <a:bodyPr wrap="none">
            <a:spAutoFit/>
          </a:bodyPr>
          <a:lstStyle/>
          <a:p>
            <a:pPr>
              <a:defRPr/>
            </a:pPr>
            <a:r>
              <a:rPr lang="zh-CN" altLang="en-US" b="1" kern="0" dirty="0">
                <a:solidFill>
                  <a:srgbClr val="FF9933"/>
                </a:solidFill>
                <a:effectLst>
                  <a:outerShdw blurRad="38100" dist="38100" dir="2700000" algn="tl">
                    <a:srgbClr val="000000"/>
                  </a:outerShdw>
                </a:effectLst>
                <a:latin typeface="宋体" panose="02010600030101010101" pitchFamily="2" charset="-122"/>
                <a:ea typeface="宋体" panose="02010600030101010101" pitchFamily="2" charset="-122"/>
              </a:rPr>
              <a:t>混合集成</a:t>
            </a:r>
            <a:endParaRPr lang="zh-CN" altLang="en-US" dirty="0">
              <a:solidFill>
                <a:srgbClr val="FF9933"/>
              </a:solidFill>
              <a:latin typeface="Arial" panose="020B0604020202020204" pitchFamily="34" charset="0"/>
            </a:endParaRPr>
          </a:p>
        </p:txBody>
      </p:sp>
      <p:sp>
        <p:nvSpPr>
          <p:cNvPr id="5" name="矩形 4"/>
          <p:cNvSpPr/>
          <p:nvPr/>
        </p:nvSpPr>
        <p:spPr>
          <a:xfrm>
            <a:off x="5652120" y="2132856"/>
            <a:ext cx="2038350" cy="646113"/>
          </a:xfrm>
          <a:prstGeom prst="rect">
            <a:avLst/>
          </a:prstGeom>
        </p:spPr>
        <p:txBody>
          <a:bodyPr wrap="none">
            <a:spAutoFit/>
          </a:bodyPr>
          <a:lstStyle/>
          <a:p>
            <a:pPr>
              <a:defRPr/>
            </a:pPr>
            <a:r>
              <a:rPr lang="zh-CN" altLang="en-US" b="1" kern="0" dirty="0">
                <a:solidFill>
                  <a:srgbClr val="FF9933"/>
                </a:solidFill>
                <a:effectLst>
                  <a:outerShdw blurRad="38100" dist="38100" dir="2700000" algn="tl">
                    <a:srgbClr val="000000"/>
                  </a:outerShdw>
                </a:effectLst>
                <a:latin typeface="宋体" panose="02010600030101010101" pitchFamily="2" charset="-122"/>
                <a:ea typeface="宋体" panose="02010600030101010101" pitchFamily="2" charset="-122"/>
              </a:rPr>
              <a:t>单片集成</a:t>
            </a:r>
            <a:endParaRPr lang="zh-CN" altLang="en-US" dirty="0">
              <a:solidFill>
                <a:srgbClr val="FF9933"/>
              </a:solidFill>
              <a:latin typeface="Arial" panose="020B0604020202020204" pitchFamily="34" charset="0"/>
            </a:endParaRPr>
          </a:p>
        </p:txBody>
      </p:sp>
      <p:sp>
        <p:nvSpPr>
          <p:cNvPr id="6" name="矩形 5"/>
          <p:cNvSpPr>
            <a:spLocks noChangeArrowheads="1"/>
          </p:cNvSpPr>
          <p:nvPr/>
        </p:nvSpPr>
        <p:spPr bwMode="auto">
          <a:xfrm>
            <a:off x="5220072" y="2996952"/>
            <a:ext cx="3240360" cy="3168352"/>
          </a:xfrm>
          <a:prstGeom prst="rect">
            <a:avLst/>
          </a:prstGeom>
          <a:noFill/>
          <a:ln w="9525">
            <a:noFill/>
            <a:miter lim="800000"/>
          </a:ln>
        </p:spPr>
        <p:txBody>
          <a:bodyPr wrap="square">
            <a:spAutoFit/>
          </a:bodyPr>
          <a:lstStyle/>
          <a:p>
            <a:pPr>
              <a:lnSpc>
                <a:spcPct val="110000"/>
              </a:lnSpc>
              <a:buFont typeface="Wingdings" panose="05000000000000000000" pitchFamily="2" charset="2"/>
              <a:buNone/>
            </a:pPr>
            <a:r>
              <a:rPr lang="zh-CN" altLang="en-US" b="1" dirty="0">
                <a:latin typeface="宋体" panose="02010600030101010101" pitchFamily="2" charset="-122"/>
              </a:rPr>
              <a:t>它的全部光学器件乃至电子学器件都集成在同一衬底材料上。</a:t>
            </a:r>
            <a:endParaRPr lang="zh-CN" altLang="en-US" dirty="0">
              <a:latin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blinds(horizontal)">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8" fill="hold" grpId="0" nodeType="clickEffect">
                                  <p:stCondLst>
                                    <p:cond delay="0"/>
                                  </p:stCondLst>
                                  <p:childTnLst>
                                    <p:set>
                                      <p:cBhvr>
                                        <p:cTn id="14" dur="1" fill="hold">
                                          <p:stCondLst>
                                            <p:cond delay="0"/>
                                          </p:stCondLst>
                                        </p:cTn>
                                        <p:tgtEl>
                                          <p:spTgt spid="473090">
                                            <p:txEl>
                                              <p:pRg st="0" end="0"/>
                                            </p:txEl>
                                          </p:spTgt>
                                        </p:tgtEl>
                                        <p:attrNameLst>
                                          <p:attrName>style.visibility</p:attrName>
                                        </p:attrNameLst>
                                      </p:cBhvr>
                                      <p:to>
                                        <p:strVal val="visible"/>
                                      </p:to>
                                    </p:set>
                                    <p:anim calcmode="lin" valueType="num">
                                      <p:cBhvr additive="base">
                                        <p:cTn id="15" dur="500" fill="hold"/>
                                        <p:tgtEl>
                                          <p:spTgt spid="473090">
                                            <p:txEl>
                                              <p:pRg st="0" end="0"/>
                                            </p:txEl>
                                          </p:spTgt>
                                        </p:tgtEl>
                                        <p:attrNameLst>
                                          <p:attrName>ppt_x</p:attrName>
                                        </p:attrNameLst>
                                      </p:cBhvr>
                                      <p:tavLst>
                                        <p:tav tm="0">
                                          <p:val>
                                            <p:strVal val="0-#ppt_w/2"/>
                                          </p:val>
                                        </p:tav>
                                        <p:tav tm="100000">
                                          <p:val>
                                            <p:strVal val="#ppt_x"/>
                                          </p:val>
                                        </p:tav>
                                      </p:tavLst>
                                    </p:anim>
                                    <p:anim calcmode="lin" valueType="num">
                                      <p:cBhvr additive="base">
                                        <p:cTn id="16" dur="500" fill="hold"/>
                                        <p:tgtEl>
                                          <p:spTgt spid="473090">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8" fill="hold" grpId="0" nodeType="clickEffect">
                                  <p:stCondLst>
                                    <p:cond delay="0"/>
                                  </p:stCondLst>
                                  <p:childTnLst>
                                    <p:set>
                                      <p:cBhvr>
                                        <p:cTn id="20" dur="1" fill="hold">
                                          <p:stCondLst>
                                            <p:cond delay="0"/>
                                          </p:stCondLst>
                                        </p:cTn>
                                        <p:tgtEl>
                                          <p:spTgt spid="473090">
                                            <p:txEl>
                                              <p:pRg st="1" end="1"/>
                                            </p:txEl>
                                          </p:spTgt>
                                        </p:tgtEl>
                                        <p:attrNameLst>
                                          <p:attrName>style.visibility</p:attrName>
                                        </p:attrNameLst>
                                      </p:cBhvr>
                                      <p:to>
                                        <p:strVal val="visible"/>
                                      </p:to>
                                    </p:set>
                                    <p:anim calcmode="lin" valueType="num">
                                      <p:cBhvr additive="base">
                                        <p:cTn id="21" dur="500" fill="hold"/>
                                        <p:tgtEl>
                                          <p:spTgt spid="473090">
                                            <p:txEl>
                                              <p:pRg st="1" end="1"/>
                                            </p:txEl>
                                          </p:spTgt>
                                        </p:tgtEl>
                                        <p:attrNameLst>
                                          <p:attrName>ppt_x</p:attrName>
                                        </p:attrNameLst>
                                      </p:cBhvr>
                                      <p:tavLst>
                                        <p:tav tm="0">
                                          <p:val>
                                            <p:strVal val="0-#ppt_w/2"/>
                                          </p:val>
                                        </p:tav>
                                        <p:tav tm="100000">
                                          <p:val>
                                            <p:strVal val="#ppt_x"/>
                                          </p:val>
                                        </p:tav>
                                      </p:tavLst>
                                    </p:anim>
                                    <p:anim calcmode="lin" valueType="num">
                                      <p:cBhvr additive="base">
                                        <p:cTn id="22" dur="500" fill="hold"/>
                                        <p:tgtEl>
                                          <p:spTgt spid="473090">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blinds(horizontal)">
                                      <p:cBhvr>
                                        <p:cTn id="2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3090" grpId="0" autoUpdateAnimBg="0" build="p"/>
      <p:bldP spid="4" grpId="0"/>
      <p:bldP spid="5" grpId="0"/>
      <p:bldP spid="6"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81" name="Object 9"/>
          <p:cNvGraphicFramePr>
            <a:graphicFrameLocks noChangeAspect="1"/>
          </p:cNvGraphicFramePr>
          <p:nvPr>
            <p:ph/>
          </p:nvPr>
        </p:nvGraphicFramePr>
        <p:xfrm>
          <a:off x="323528" y="461620"/>
          <a:ext cx="7812360" cy="6396380"/>
        </p:xfrm>
        <a:graphic>
          <a:graphicData uri="http://schemas.openxmlformats.org/presentationml/2006/ole">
            <mc:AlternateContent xmlns:mc="http://schemas.openxmlformats.org/markup-compatibility/2006">
              <mc:Choice xmlns:v="urn:schemas-microsoft-com:vml" Requires="v">
                <p:oleObj spid="_x0000_s10241" name="Document" r:id="rId1" imgW="6515100" imgH="5334000" progId="Word.Document.8">
                  <p:embed/>
                </p:oleObj>
              </mc:Choice>
              <mc:Fallback>
                <p:oleObj name="Document" r:id="rId1" imgW="6515100" imgH="5334000" progId="Word.Document.8">
                  <p:embed/>
                  <p:pic>
                    <p:nvPicPr>
                      <p:cNvPr id="0" name="图片 10240"/>
                      <p:cNvPicPr>
                        <a:picLocks noChangeAspect="1"/>
                      </p:cNvPicPr>
                      <p:nvPr/>
                    </p:nvPicPr>
                    <p:blipFill>
                      <a:blip r:embed="rId2"/>
                      <a:stretch>
                        <a:fillRect/>
                      </a:stretch>
                    </p:blipFill>
                    <p:spPr>
                      <a:xfrm>
                        <a:off x="323528" y="461620"/>
                        <a:ext cx="7812360" cy="6396380"/>
                      </a:xfrm>
                      <a:prstGeom prst="rect">
                        <a:avLst/>
                      </a:prstGeom>
                      <a:solidFill>
                        <a:srgbClr val="00FFCC"/>
                      </a:solidFill>
                      <a:ln w="9525">
                        <a:noFill/>
                      </a:ln>
                    </p:spPr>
                  </p:pic>
                </p:oleObj>
              </mc:Fallback>
            </mc:AlternateContent>
          </a:graphicData>
        </a:graphic>
      </p:graphicFrame>
      <p:sp>
        <p:nvSpPr>
          <p:cNvPr id="3084" name="Text Box 12"/>
          <p:cNvSpPr txBox="1">
            <a:spLocks noChangeArrowheads="1"/>
          </p:cNvSpPr>
          <p:nvPr/>
        </p:nvSpPr>
        <p:spPr bwMode="auto">
          <a:xfrm>
            <a:off x="1871663" y="5949950"/>
            <a:ext cx="5400675" cy="519113"/>
          </a:xfrm>
          <a:prstGeom prst="rect">
            <a:avLst/>
          </a:prstGeom>
          <a:noFill/>
          <a:ln w="9525">
            <a:noFill/>
            <a:miter lim="800000"/>
          </a:ln>
          <a:effectLst/>
        </p:spPr>
        <p:txBody>
          <a:bodyPr>
            <a:spAutoFit/>
          </a:bodyPr>
          <a:lstStyle/>
          <a:p>
            <a:pPr algn="ctr">
              <a:spcBef>
                <a:spcPct val="50000"/>
              </a:spcBef>
            </a:pPr>
            <a:r>
              <a:rPr lang="zh-CN" altLang="en-US" sz="2800" dirty="0">
                <a:solidFill>
                  <a:srgbClr val="002060"/>
                </a:solidFill>
                <a:latin typeface="Garamond" panose="02020404030301010803" pitchFamily="18" charset="0"/>
                <a:ea typeface="隶书" panose="02010509060101010101" pitchFamily="49" charset="-122"/>
              </a:rPr>
              <a:t>半导体光电子集成回路分类图</a:t>
            </a:r>
            <a:endParaRPr lang="zh-CN" altLang="en-US" sz="2800" dirty="0">
              <a:solidFill>
                <a:srgbClr val="002060"/>
              </a:solidFill>
              <a:latin typeface="Garamond" panose="02020404030301010803" pitchFamily="18" charset="0"/>
              <a:ea typeface="隶书" panose="02010509060101010101" pitchFamily="49" charset="-122"/>
            </a:endParaRPr>
          </a:p>
        </p:txBody>
      </p:sp>
    </p:spTree>
  </p:cSld>
  <p:clrMapOvr>
    <a:masterClrMapping/>
  </p:clrMapOvr>
  <p:transition>
    <p:random/>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3"/>
          <p:cNvSpPr>
            <a:spLocks noGrp="1"/>
          </p:cNvSpPr>
          <p:nvPr>
            <p:ph type="dt" sz="quarter" idx="10"/>
          </p:nvPr>
        </p:nvSpPr>
        <p:spPr/>
        <p:txBody>
          <a:bodyPr/>
          <a:lstStyle/>
          <a:p>
            <a:pPr>
              <a:defRPr/>
            </a:pPr>
            <a:fld id="{83837765-89DF-4068-A435-EACF35369654}" type="datetime1">
              <a:rPr lang="zh-CN" altLang="en-US"/>
            </a:fld>
            <a:endParaRPr lang="en-US" altLang="zh-CN"/>
          </a:p>
        </p:txBody>
      </p:sp>
      <p:sp>
        <p:nvSpPr>
          <p:cNvPr id="5" name="灯片编号占位符 5"/>
          <p:cNvSpPr>
            <a:spLocks noGrp="1"/>
          </p:cNvSpPr>
          <p:nvPr>
            <p:ph type="sldNum" sz="quarter" idx="12"/>
          </p:nvPr>
        </p:nvSpPr>
        <p:spPr/>
        <p:txBody>
          <a:bodyPr/>
          <a:lstStyle/>
          <a:p>
            <a:pPr>
              <a:defRPr/>
            </a:pPr>
            <a:fld id="{4E13586C-F208-4FC1-B5BA-390310DC918C}" type="slidenum">
              <a:rPr lang="en-US" altLang="zh-CN"/>
            </a:fld>
            <a:endParaRPr lang="en-US" altLang="zh-CN"/>
          </a:p>
        </p:txBody>
      </p:sp>
      <p:sp>
        <p:nvSpPr>
          <p:cNvPr id="76804" name="Rectangle 3"/>
          <p:cNvSpPr>
            <a:spLocks noGrp="1" noChangeArrowheads="1"/>
          </p:cNvSpPr>
          <p:nvPr>
            <p:ph type="body" idx="1"/>
          </p:nvPr>
        </p:nvSpPr>
        <p:spPr>
          <a:xfrm>
            <a:off x="554355" y="836930"/>
            <a:ext cx="7872730" cy="4578350"/>
          </a:xfrm>
        </p:spPr>
        <p:txBody>
          <a:bodyPr/>
          <a:lstStyle/>
          <a:p>
            <a:pPr eaLnBrk="1" latinLnBrk="0" hangingPunct="1">
              <a:lnSpc>
                <a:spcPct val="150000"/>
              </a:lnSpc>
              <a:spcBef>
                <a:spcPts val="0"/>
              </a:spcBef>
              <a:buFontTx/>
              <a:buNone/>
            </a:pPr>
            <a:r>
              <a:rPr lang="zh-CN" altLang="en-US" sz="2400" dirty="0" smtClean="0">
                <a:latin typeface="隶书" panose="02010509060101010101" pitchFamily="49" charset="-122"/>
                <a:ea typeface="隶书" panose="02010509060101010101" pitchFamily="49" charset="-122"/>
              </a:rPr>
              <a:t> </a:t>
            </a:r>
            <a:r>
              <a:rPr lang="en-US" altLang="zh-CN" sz="2000" dirty="0" smtClean="0">
                <a:latin typeface="隶书" panose="02010509060101010101" pitchFamily="49" charset="-122"/>
                <a:ea typeface="隶书" panose="02010509060101010101" pitchFamily="49" charset="-122"/>
              </a:rPr>
              <a:t>70</a:t>
            </a:r>
            <a:r>
              <a:rPr lang="zh-CN" altLang="en-US" sz="2000" dirty="0" smtClean="0">
                <a:latin typeface="隶书" panose="02010509060101010101" pitchFamily="49" charset="-122"/>
                <a:ea typeface="隶书" panose="02010509060101010101" pitchFamily="49" charset="-122"/>
              </a:rPr>
              <a:t>年代末，</a:t>
            </a:r>
            <a:r>
              <a:rPr lang="en-US" altLang="zh-CN" sz="2000" dirty="0" smtClean="0">
                <a:latin typeface="隶书" panose="02010509060101010101" pitchFamily="49" charset="-122"/>
                <a:ea typeface="隶书" panose="02010509060101010101" pitchFamily="49" charset="-122"/>
              </a:rPr>
              <a:t>OEIC</a:t>
            </a:r>
            <a:r>
              <a:rPr lang="zh-CN" altLang="en-US" sz="2000" dirty="0" smtClean="0">
                <a:latin typeface="隶书" panose="02010509060101010101" pitchFamily="49" charset="-122"/>
                <a:ea typeface="隶书" panose="02010509060101010101" pitchFamily="49" charset="-122"/>
              </a:rPr>
              <a:t>进展取得一系列重大突破：</a:t>
            </a:r>
            <a:endParaRPr lang="zh-CN" altLang="en-US" sz="2000" dirty="0" smtClean="0">
              <a:latin typeface="隶书" panose="02010509060101010101" pitchFamily="49" charset="-122"/>
              <a:ea typeface="隶书" panose="02010509060101010101" pitchFamily="49" charset="-122"/>
            </a:endParaRPr>
          </a:p>
          <a:p>
            <a:pPr eaLnBrk="1" latinLnBrk="0" hangingPunct="1">
              <a:lnSpc>
                <a:spcPct val="150000"/>
              </a:lnSpc>
              <a:spcBef>
                <a:spcPts val="0"/>
              </a:spcBef>
            </a:pPr>
            <a:r>
              <a:rPr lang="en-US" altLang="zh-CN" sz="2000" dirty="0" smtClean="0">
                <a:latin typeface="隶书" panose="02010509060101010101" pitchFamily="49" charset="-122"/>
                <a:ea typeface="隶书" panose="02010509060101010101" pitchFamily="49" charset="-122"/>
              </a:rPr>
              <a:t>1978</a:t>
            </a:r>
            <a:r>
              <a:rPr lang="zh-CN" altLang="en-US" sz="2000" dirty="0" smtClean="0">
                <a:latin typeface="隶书" panose="02010509060101010101" pitchFamily="49" charset="-122"/>
                <a:ea typeface="隶书" panose="02010509060101010101" pitchFamily="49" charset="-122"/>
              </a:rPr>
              <a:t>年，美国第一次成功研制出</a:t>
            </a:r>
            <a:r>
              <a:rPr lang="zh-CN" altLang="en-US" sz="2000" dirty="0" smtClean="0">
                <a:solidFill>
                  <a:srgbClr val="FF0000"/>
                </a:solidFill>
                <a:latin typeface="隶书" panose="02010509060101010101" pitchFamily="49" charset="-122"/>
                <a:ea typeface="隶书" panose="02010509060101010101" pitchFamily="49" charset="-122"/>
              </a:rPr>
              <a:t>无腔面</a:t>
            </a:r>
            <a:r>
              <a:rPr lang="zh-CN" altLang="en-US" sz="2000" dirty="0" smtClean="0">
                <a:latin typeface="隶书" panose="02010509060101010101" pitchFamily="49" charset="-122"/>
                <a:ea typeface="隶书" panose="02010509060101010101" pitchFamily="49" charset="-122"/>
              </a:rPr>
              <a:t>的适合于集成要求的</a:t>
            </a:r>
            <a:r>
              <a:rPr lang="zh-CN" altLang="en-US" sz="2000" b="1" smtClean="0">
                <a:solidFill>
                  <a:srgbClr val="FFFF00"/>
                </a:solidFill>
                <a:latin typeface="楷体_GB2312" pitchFamily="49" charset="-122"/>
                <a:ea typeface="楷体_GB2312" pitchFamily="49" charset="-122"/>
                <a:sym typeface="+mn-ea"/>
              </a:rPr>
              <a:t>分布式反馈激光器（Distributed Feedback Laser</a:t>
            </a:r>
            <a:r>
              <a:rPr lang="en-US" altLang="zh-CN" sz="2000" b="1" smtClean="0">
                <a:solidFill>
                  <a:srgbClr val="FFFF00"/>
                </a:solidFill>
                <a:latin typeface="楷体_GB2312" pitchFamily="49" charset="-122"/>
                <a:ea typeface="楷体_GB2312" pitchFamily="49" charset="-122"/>
                <a:sym typeface="+mn-ea"/>
              </a:rPr>
              <a:t>  DFB</a:t>
            </a:r>
            <a:r>
              <a:rPr lang="zh-CN" altLang="en-US" sz="2000" b="1" smtClean="0">
                <a:solidFill>
                  <a:srgbClr val="FFFF00"/>
                </a:solidFill>
                <a:latin typeface="楷体_GB2312" pitchFamily="49" charset="-122"/>
                <a:ea typeface="楷体_GB2312" pitchFamily="49" charset="-122"/>
                <a:sym typeface="+mn-ea"/>
              </a:rPr>
              <a:t>激光器）</a:t>
            </a:r>
            <a:r>
              <a:rPr lang="zh-CN" altLang="en-US" sz="2000" dirty="0" smtClean="0">
                <a:latin typeface="隶书" panose="02010509060101010101" pitchFamily="49" charset="-122"/>
                <a:ea typeface="隶书" panose="02010509060101010101" pitchFamily="49" charset="-122"/>
              </a:rPr>
              <a:t>，并将一个</a:t>
            </a:r>
            <a:r>
              <a:rPr lang="en-US" altLang="zh-CN" sz="2000" dirty="0" smtClean="0">
                <a:latin typeface="华文宋体" panose="02010600040101010101" pitchFamily="2" charset="-122"/>
                <a:ea typeface="华文宋体" panose="02010600040101010101" pitchFamily="2" charset="-122"/>
              </a:rPr>
              <a:t>0.85μm</a:t>
            </a:r>
            <a:r>
              <a:rPr lang="en-US" altLang="zh-CN" sz="2000" dirty="0" smtClean="0">
                <a:latin typeface="隶书" panose="02010509060101010101" pitchFamily="49" charset="-122"/>
                <a:ea typeface="隶书" panose="02010509060101010101" pitchFamily="49" charset="-122"/>
              </a:rPr>
              <a:t> </a:t>
            </a:r>
            <a:r>
              <a:rPr lang="en-US" altLang="zh-CN" sz="2000" dirty="0" err="1" smtClean="0">
                <a:latin typeface="隶书" panose="02010509060101010101" pitchFamily="49" charset="-122"/>
                <a:ea typeface="隶书" panose="02010509060101010101" pitchFamily="49" charset="-122"/>
              </a:rPr>
              <a:t>GaAs</a:t>
            </a:r>
            <a:r>
              <a:rPr lang="zh-CN" altLang="en-US" sz="2000" dirty="0" smtClean="0">
                <a:latin typeface="隶书" panose="02010509060101010101" pitchFamily="49" charset="-122"/>
                <a:ea typeface="隶书" panose="02010509060101010101" pitchFamily="49" charset="-122"/>
              </a:rPr>
              <a:t>激光二极管（</a:t>
            </a:r>
            <a:r>
              <a:rPr lang="en-US" altLang="zh-CN" sz="2000" dirty="0" smtClean="0">
                <a:latin typeface="隶书" panose="02010509060101010101" pitchFamily="49" charset="-122"/>
                <a:ea typeface="隶书" panose="02010509060101010101" pitchFamily="49" charset="-122"/>
              </a:rPr>
              <a:t>LD</a:t>
            </a:r>
            <a:r>
              <a:rPr lang="zh-CN" altLang="en-US" sz="2000" dirty="0" smtClean="0">
                <a:latin typeface="隶书" panose="02010509060101010101" pitchFamily="49" charset="-122"/>
                <a:ea typeface="隶书" panose="02010509060101010101" pitchFamily="49" charset="-122"/>
              </a:rPr>
              <a:t>）和一个</a:t>
            </a:r>
            <a:r>
              <a:rPr lang="en-US" altLang="zh-CN" sz="2000" dirty="0" err="1" smtClean="0">
                <a:latin typeface="隶书" panose="02010509060101010101" pitchFamily="49" charset="-122"/>
                <a:ea typeface="隶书" panose="02010509060101010101" pitchFamily="49" charset="-122"/>
              </a:rPr>
              <a:t>GaAs</a:t>
            </a:r>
            <a:r>
              <a:rPr lang="zh-CN" altLang="en-US" sz="2000" dirty="0" smtClean="0">
                <a:latin typeface="隶书" panose="02010509060101010101" pitchFamily="49" charset="-122"/>
                <a:ea typeface="隶书" panose="02010509060101010101" pitchFamily="49" charset="-122"/>
              </a:rPr>
              <a:t>耿氏二极管构成世界上第一个</a:t>
            </a:r>
            <a:r>
              <a:rPr lang="en-US" altLang="zh-CN" sz="2000" dirty="0" smtClean="0">
                <a:latin typeface="隶书" panose="02010509060101010101" pitchFamily="49" charset="-122"/>
                <a:ea typeface="隶书" panose="02010509060101010101" pitchFamily="49" charset="-122"/>
              </a:rPr>
              <a:t>OEIC</a:t>
            </a:r>
            <a:r>
              <a:rPr lang="zh-CN" altLang="en-US" sz="2000" dirty="0" smtClean="0">
                <a:latin typeface="隶书" panose="02010509060101010101" pitchFamily="49" charset="-122"/>
                <a:ea typeface="隶书" panose="02010509060101010101" pitchFamily="49" charset="-122"/>
              </a:rPr>
              <a:t>器件。</a:t>
            </a:r>
            <a:endParaRPr lang="zh-CN" altLang="en-US" sz="2000" dirty="0" smtClean="0">
              <a:latin typeface="隶书" panose="02010509060101010101" pitchFamily="49" charset="-122"/>
              <a:ea typeface="隶书" panose="02010509060101010101" pitchFamily="49" charset="-122"/>
            </a:endParaRPr>
          </a:p>
          <a:p>
            <a:pPr eaLnBrk="1" latinLnBrk="0" hangingPunct="1">
              <a:lnSpc>
                <a:spcPct val="150000"/>
              </a:lnSpc>
              <a:spcBef>
                <a:spcPts val="0"/>
              </a:spcBef>
            </a:pPr>
            <a:r>
              <a:rPr lang="zh-CN" altLang="en-US" sz="2000" dirty="0" smtClean="0">
                <a:latin typeface="隶书" panose="02010509060101010101" pitchFamily="49" charset="-122"/>
                <a:ea typeface="隶书" panose="02010509060101010101" pitchFamily="49" charset="-122"/>
              </a:rPr>
              <a:t>发展了特别适合于异质选择外延生长各种优质光电子器件和高速电子器件的</a:t>
            </a:r>
            <a:r>
              <a:rPr lang="zh-CN" altLang="en-US" sz="2000" dirty="0" smtClean="0">
                <a:solidFill>
                  <a:srgbClr val="FF0000"/>
                </a:solidFill>
                <a:latin typeface="隶书" panose="02010509060101010101" pitchFamily="49" charset="-122"/>
                <a:ea typeface="隶书" panose="02010509060101010101" pitchFamily="49" charset="-122"/>
              </a:rPr>
              <a:t>分子束外延（</a:t>
            </a:r>
            <a:r>
              <a:rPr lang="en-US" altLang="zh-CN" sz="2000" dirty="0" smtClean="0">
                <a:solidFill>
                  <a:srgbClr val="FF0000"/>
                </a:solidFill>
                <a:latin typeface="隶书" panose="02010509060101010101" pitchFamily="49" charset="-122"/>
                <a:ea typeface="隶书" panose="02010509060101010101" pitchFamily="49" charset="-122"/>
              </a:rPr>
              <a:t>MBE</a:t>
            </a:r>
            <a:r>
              <a:rPr lang="zh-CN" altLang="en-US" sz="2000" dirty="0" smtClean="0">
                <a:solidFill>
                  <a:srgbClr val="FF0000"/>
                </a:solidFill>
                <a:latin typeface="隶书" panose="02010509060101010101" pitchFamily="49" charset="-122"/>
                <a:ea typeface="隶书" panose="02010509060101010101" pitchFamily="49" charset="-122"/>
              </a:rPr>
              <a:t>）生长</a:t>
            </a:r>
            <a:r>
              <a:rPr lang="zh-CN" altLang="en-US" sz="2000" dirty="0" smtClean="0">
                <a:latin typeface="隶书" panose="02010509060101010101" pitchFamily="49" charset="-122"/>
                <a:ea typeface="隶书" panose="02010509060101010101" pitchFamily="49" charset="-122"/>
              </a:rPr>
              <a:t>技术，开创了以</a:t>
            </a:r>
            <a:r>
              <a:rPr lang="zh-CN" altLang="en-US" sz="2000" dirty="0" smtClean="0">
                <a:solidFill>
                  <a:srgbClr val="FF9933"/>
                </a:solidFill>
                <a:latin typeface="隶书" panose="02010509060101010101" pitchFamily="49" charset="-122"/>
                <a:ea typeface="隶书" panose="02010509060101010101" pitchFamily="49" charset="-122"/>
              </a:rPr>
              <a:t>量子阱</a:t>
            </a:r>
            <a:r>
              <a:rPr lang="zh-CN" altLang="en-US" sz="2000" dirty="0" smtClean="0">
                <a:latin typeface="隶书" panose="02010509060101010101" pitchFamily="49" charset="-122"/>
                <a:ea typeface="隶书" panose="02010509060101010101" pitchFamily="49" charset="-122"/>
              </a:rPr>
              <a:t>、</a:t>
            </a:r>
            <a:r>
              <a:rPr lang="zh-CN" altLang="en-US" sz="2000" dirty="0" smtClean="0">
                <a:solidFill>
                  <a:srgbClr val="FF9933"/>
                </a:solidFill>
                <a:latin typeface="隶书" panose="02010509060101010101" pitchFamily="49" charset="-122"/>
                <a:ea typeface="隶书" panose="02010509060101010101" pitchFamily="49" charset="-122"/>
              </a:rPr>
              <a:t>超晶格</a:t>
            </a:r>
            <a:r>
              <a:rPr lang="zh-CN" altLang="en-US" sz="2000" dirty="0" smtClean="0">
                <a:latin typeface="隶书" panose="02010509060101010101" pitchFamily="49" charset="-122"/>
                <a:ea typeface="隶书" panose="02010509060101010101" pitchFamily="49" charset="-122"/>
              </a:rPr>
              <a:t>结构为基础的新一代</a:t>
            </a:r>
            <a:r>
              <a:rPr lang="en-US" altLang="zh-CN" sz="2000" dirty="0" smtClean="0">
                <a:latin typeface="隶书" panose="02010509060101010101" pitchFamily="49" charset="-122"/>
                <a:ea typeface="隶书" panose="02010509060101010101" pitchFamily="49" charset="-122"/>
              </a:rPr>
              <a:t>OEIC</a:t>
            </a:r>
            <a:r>
              <a:rPr lang="zh-CN" altLang="en-US" sz="2000" dirty="0" smtClean="0">
                <a:latin typeface="隶书" panose="02010509060101010101" pitchFamily="49" charset="-122"/>
                <a:ea typeface="隶书" panose="02010509060101010101" pitchFamily="49" charset="-122"/>
              </a:rPr>
              <a:t>器件和的新时代。近年来，光通信系统的大容量、高速化又促进了</a:t>
            </a:r>
            <a:r>
              <a:rPr lang="en-US" altLang="zh-CN" sz="2000" dirty="0" smtClean="0">
                <a:latin typeface="隶书" panose="02010509060101010101" pitchFamily="49" charset="-122"/>
                <a:ea typeface="隶书" panose="02010509060101010101" pitchFamily="49" charset="-122"/>
              </a:rPr>
              <a:t>OEIC</a:t>
            </a:r>
            <a:r>
              <a:rPr lang="zh-CN" altLang="en-US" sz="2000" dirty="0" smtClean="0">
                <a:latin typeface="隶书" panose="02010509060101010101" pitchFamily="49" charset="-122"/>
                <a:ea typeface="隶书" panose="02010509060101010101" pitchFamily="49" charset="-122"/>
              </a:rPr>
              <a:t>的进一步发展。</a:t>
            </a:r>
            <a:endParaRPr lang="zh-CN" altLang="en-US" sz="2000" dirty="0" smtClean="0">
              <a:latin typeface="隶书" panose="02010509060101010101" pitchFamily="49" charset="-122"/>
              <a:ea typeface="隶书" panose="02010509060101010101" pitchFamily="49" charset="-122"/>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3"/>
          <p:cNvSpPr>
            <a:spLocks noGrp="1"/>
          </p:cNvSpPr>
          <p:nvPr>
            <p:ph type="dt" sz="quarter" idx="10"/>
          </p:nvPr>
        </p:nvSpPr>
        <p:spPr/>
        <p:txBody>
          <a:bodyPr/>
          <a:lstStyle/>
          <a:p>
            <a:pPr>
              <a:defRPr/>
            </a:pPr>
            <a:fld id="{D30FD20D-E4EB-4BB2-9C01-E21D9E6DFB56}" type="datetime1">
              <a:rPr lang="zh-CN" altLang="en-US"/>
            </a:fld>
            <a:endParaRPr lang="en-US" altLang="zh-CN"/>
          </a:p>
        </p:txBody>
      </p:sp>
      <p:sp>
        <p:nvSpPr>
          <p:cNvPr id="5" name="灯片编号占位符 5"/>
          <p:cNvSpPr>
            <a:spLocks noGrp="1"/>
          </p:cNvSpPr>
          <p:nvPr>
            <p:ph type="sldNum" sz="quarter" idx="12"/>
          </p:nvPr>
        </p:nvSpPr>
        <p:spPr/>
        <p:txBody>
          <a:bodyPr/>
          <a:lstStyle/>
          <a:p>
            <a:pPr>
              <a:defRPr/>
            </a:pPr>
            <a:fld id="{286A59EA-5189-4EEE-9AD4-AA435C36D889}" type="slidenum">
              <a:rPr lang="en-US" altLang="zh-CN"/>
            </a:fld>
            <a:endParaRPr lang="en-US" altLang="zh-CN"/>
          </a:p>
        </p:txBody>
      </p:sp>
      <p:sp>
        <p:nvSpPr>
          <p:cNvPr id="77828" name="Rectangle 3"/>
          <p:cNvSpPr>
            <a:spLocks noGrp="1" noChangeArrowheads="1"/>
          </p:cNvSpPr>
          <p:nvPr>
            <p:ph type="body" idx="1"/>
          </p:nvPr>
        </p:nvSpPr>
        <p:spPr>
          <a:xfrm>
            <a:off x="468313" y="692150"/>
            <a:ext cx="8229600" cy="5762625"/>
          </a:xfrm>
        </p:spPr>
        <p:txBody>
          <a:bodyPr/>
          <a:lstStyle/>
          <a:p>
            <a:pPr eaLnBrk="1" latinLnBrk="0" hangingPunct="1">
              <a:lnSpc>
                <a:spcPct val="150000"/>
              </a:lnSpc>
              <a:spcBef>
                <a:spcPts val="0"/>
              </a:spcBef>
              <a:buFontTx/>
              <a:buNone/>
            </a:pPr>
            <a:r>
              <a:rPr lang="en-US" altLang="zh-CN" sz="2800" smtClean="0"/>
              <a:t>    </a:t>
            </a:r>
            <a:r>
              <a:rPr lang="en-US" altLang="zh-CN" sz="2000" smtClean="0">
                <a:latin typeface="隶书" panose="02010509060101010101" pitchFamily="49" charset="-122"/>
                <a:ea typeface="隶书" panose="02010509060101010101" pitchFamily="49" charset="-122"/>
              </a:rPr>
              <a:t>OEIC</a:t>
            </a:r>
            <a:r>
              <a:rPr lang="zh-CN" altLang="en-US" sz="2000" smtClean="0">
                <a:latin typeface="隶书" panose="02010509060101010101" pitchFamily="49" charset="-122"/>
                <a:ea typeface="隶书" panose="02010509060101010101" pitchFamily="49" charset="-122"/>
              </a:rPr>
              <a:t>器件可分为光电子集成（</a:t>
            </a:r>
            <a:r>
              <a:rPr lang="en-US" altLang="zh-CN" sz="2000" smtClean="0">
                <a:latin typeface="隶书" panose="02010509060101010101" pitchFamily="49" charset="-122"/>
                <a:ea typeface="隶书" panose="02010509060101010101" pitchFamily="49" charset="-122"/>
              </a:rPr>
              <a:t>OEIC</a:t>
            </a:r>
            <a:r>
              <a:rPr lang="zh-CN" altLang="en-US" sz="2000" smtClean="0">
                <a:latin typeface="隶书" panose="02010509060101010101" pitchFamily="49" charset="-122"/>
                <a:ea typeface="隶书" panose="02010509060101010101" pitchFamily="49" charset="-122"/>
              </a:rPr>
              <a:t>）器件和光子集成（</a:t>
            </a:r>
            <a:r>
              <a:rPr lang="en-US" altLang="zh-CN" sz="2000" smtClean="0">
                <a:latin typeface="隶书" panose="02010509060101010101" pitchFamily="49" charset="-122"/>
                <a:ea typeface="隶书" panose="02010509060101010101" pitchFamily="49" charset="-122"/>
              </a:rPr>
              <a:t>PIC</a:t>
            </a:r>
            <a:r>
              <a:rPr lang="zh-CN" altLang="en-US" sz="2000" smtClean="0">
                <a:latin typeface="隶书" panose="02010509060101010101" pitchFamily="49" charset="-122"/>
                <a:ea typeface="隶书" panose="02010509060101010101" pitchFamily="49" charset="-122"/>
              </a:rPr>
              <a:t>）器件两大类。</a:t>
            </a:r>
            <a:endParaRPr lang="zh-CN" altLang="en-US" sz="2000" smtClean="0">
              <a:latin typeface="隶书" panose="02010509060101010101" pitchFamily="49" charset="-122"/>
              <a:ea typeface="隶书" panose="02010509060101010101" pitchFamily="49" charset="-122"/>
            </a:endParaRPr>
          </a:p>
          <a:p>
            <a:pPr eaLnBrk="1" latinLnBrk="0" hangingPunct="1">
              <a:lnSpc>
                <a:spcPct val="150000"/>
              </a:lnSpc>
              <a:spcBef>
                <a:spcPts val="0"/>
              </a:spcBef>
              <a:buFontTx/>
              <a:buNone/>
            </a:pPr>
            <a:r>
              <a:rPr lang="zh-CN" altLang="en-US" sz="2000" smtClean="0">
                <a:latin typeface="隶书" panose="02010509060101010101" pitchFamily="49" charset="-122"/>
                <a:ea typeface="隶书" panose="02010509060101010101" pitchFamily="49" charset="-122"/>
              </a:rPr>
              <a:t> </a:t>
            </a:r>
            <a:r>
              <a:rPr lang="en-US" altLang="zh-CN" sz="2000" smtClean="0">
                <a:latin typeface="隶书" panose="02010509060101010101" pitchFamily="49" charset="-122"/>
                <a:ea typeface="隶书" panose="02010509060101010101" pitchFamily="49" charset="-122"/>
              </a:rPr>
              <a:t>   </a:t>
            </a:r>
            <a:r>
              <a:rPr lang="zh-CN" altLang="en-US" sz="2000" smtClean="0">
                <a:latin typeface="隶书" panose="02010509060101010101" pitchFamily="49" charset="-122"/>
                <a:ea typeface="隶书" panose="02010509060101010101" pitchFamily="49" charset="-122"/>
              </a:rPr>
              <a:t> </a:t>
            </a:r>
            <a:endParaRPr lang="zh-CN" altLang="en-US" sz="2000" smtClean="0">
              <a:latin typeface="隶书" panose="02010509060101010101" pitchFamily="49" charset="-122"/>
              <a:ea typeface="隶书" panose="02010509060101010101" pitchFamily="49" charset="-122"/>
            </a:endParaRPr>
          </a:p>
          <a:p>
            <a:pPr eaLnBrk="1" latinLnBrk="0" hangingPunct="1">
              <a:lnSpc>
                <a:spcPct val="150000"/>
              </a:lnSpc>
              <a:spcBef>
                <a:spcPts val="0"/>
              </a:spcBef>
              <a:buFontTx/>
              <a:buNone/>
            </a:pPr>
            <a:r>
              <a:rPr lang="zh-CN" altLang="en-US" sz="2000" smtClean="0">
                <a:latin typeface="隶书" panose="02010509060101010101" pitchFamily="49" charset="-122"/>
                <a:ea typeface="隶书" panose="02010509060101010101" pitchFamily="49" charset="-122"/>
              </a:rPr>
              <a:t>    </a:t>
            </a:r>
            <a:r>
              <a:rPr lang="en-US" altLang="zh-CN" sz="2000" smtClean="0">
                <a:latin typeface="隶书" panose="02010509060101010101" pitchFamily="49" charset="-122"/>
                <a:ea typeface="隶书" panose="02010509060101010101" pitchFamily="49" charset="-122"/>
              </a:rPr>
              <a:t>OEIC</a:t>
            </a:r>
            <a:r>
              <a:rPr lang="zh-CN" altLang="en-US" sz="2000" smtClean="0">
                <a:latin typeface="隶书" panose="02010509060101010101" pitchFamily="49" charset="-122"/>
                <a:ea typeface="隶书" panose="02010509060101010101" pitchFamily="49" charset="-122"/>
              </a:rPr>
              <a:t>器件为系统集成，是利用</a:t>
            </a:r>
            <a:r>
              <a:rPr lang="zh-CN" altLang="en-US" sz="2000" smtClean="0">
                <a:solidFill>
                  <a:srgbClr val="FF9933"/>
                </a:solidFill>
                <a:latin typeface="隶书" panose="02010509060101010101" pitchFamily="49" charset="-122"/>
                <a:ea typeface="隶书" panose="02010509060101010101" pitchFamily="49" charset="-122"/>
              </a:rPr>
              <a:t>光电子技术</a:t>
            </a:r>
            <a:r>
              <a:rPr lang="zh-CN" altLang="en-US" sz="2000" smtClean="0">
                <a:latin typeface="隶书" panose="02010509060101010101" pitchFamily="49" charset="-122"/>
                <a:ea typeface="隶书" panose="02010509060101010101" pitchFamily="49" charset="-122"/>
              </a:rPr>
              <a:t>和</a:t>
            </a:r>
            <a:r>
              <a:rPr lang="zh-CN" altLang="en-US" sz="2000" smtClean="0">
                <a:solidFill>
                  <a:srgbClr val="FF9933"/>
                </a:solidFill>
                <a:latin typeface="隶书" panose="02010509060101010101" pitchFamily="49" charset="-122"/>
                <a:ea typeface="隶书" panose="02010509060101010101" pitchFamily="49" charset="-122"/>
              </a:rPr>
              <a:t>微电子技术</a:t>
            </a:r>
            <a:r>
              <a:rPr lang="zh-CN" altLang="en-US" sz="2000" smtClean="0">
                <a:latin typeface="隶书" panose="02010509060101010101" pitchFamily="49" charset="-122"/>
                <a:ea typeface="隶书" panose="02010509060101010101" pitchFamily="49" charset="-122"/>
              </a:rPr>
              <a:t>将</a:t>
            </a:r>
            <a:r>
              <a:rPr lang="zh-CN" altLang="en-US" sz="2000" smtClean="0">
                <a:solidFill>
                  <a:srgbClr val="FFFF00"/>
                </a:solidFill>
                <a:latin typeface="隶书" panose="02010509060101010101" pitchFamily="49" charset="-122"/>
                <a:ea typeface="隶书" panose="02010509060101010101" pitchFamily="49" charset="-122"/>
              </a:rPr>
              <a:t>光子器件</a:t>
            </a:r>
            <a:r>
              <a:rPr lang="zh-CN" altLang="en-US" sz="2000" smtClean="0">
                <a:latin typeface="隶书" panose="02010509060101010101" pitchFamily="49" charset="-122"/>
                <a:ea typeface="隶书" panose="02010509060101010101" pitchFamily="49" charset="-122"/>
              </a:rPr>
              <a:t>和</a:t>
            </a:r>
            <a:r>
              <a:rPr lang="zh-CN" altLang="en-US" sz="2000" smtClean="0">
                <a:solidFill>
                  <a:srgbClr val="FFFF00"/>
                </a:solidFill>
                <a:latin typeface="隶书" panose="02010509060101010101" pitchFamily="49" charset="-122"/>
                <a:ea typeface="隶书" panose="02010509060101010101" pitchFamily="49" charset="-122"/>
              </a:rPr>
              <a:t>电子元件</a:t>
            </a:r>
            <a:r>
              <a:rPr lang="zh-CN" altLang="en-US" sz="2000" smtClean="0">
                <a:latin typeface="隶书" panose="02010509060101010101" pitchFamily="49" charset="-122"/>
                <a:ea typeface="隶书" panose="02010509060101010101" pitchFamily="49" charset="-122"/>
              </a:rPr>
              <a:t>单片集成在同一衬底上的单片光电子集成电路器件</a:t>
            </a:r>
            <a:r>
              <a:rPr lang="en-US" altLang="zh-CN" sz="2000" smtClean="0">
                <a:latin typeface="隶书" panose="02010509060101010101" pitchFamily="49" charset="-122"/>
                <a:ea typeface="隶书" panose="02010509060101010101" pitchFamily="49" charset="-122"/>
              </a:rPr>
              <a:t>,</a:t>
            </a:r>
            <a:r>
              <a:rPr lang="zh-CN" altLang="en-US" sz="2000" smtClean="0">
                <a:latin typeface="隶书" panose="02010509060101010101" pitchFamily="49" charset="-122"/>
                <a:ea typeface="隶书" panose="02010509060101010101" pitchFamily="49" charset="-122"/>
              </a:rPr>
              <a:t>主要由</a:t>
            </a:r>
            <a:r>
              <a:rPr lang="en-US" altLang="zh-CN" sz="2000" smtClean="0">
                <a:latin typeface="隶书" panose="02010509060101010101" pitchFamily="49" charset="-122"/>
                <a:ea typeface="隶书" panose="02010509060101010101" pitchFamily="49" charset="-122"/>
              </a:rPr>
              <a:t>LD</a:t>
            </a:r>
            <a:r>
              <a:rPr lang="zh-CN" altLang="en-US" sz="2000" smtClean="0">
                <a:latin typeface="隶书" panose="02010509060101010101" pitchFamily="49" charset="-122"/>
                <a:ea typeface="隶书" panose="02010509060101010101" pitchFamily="49" charset="-122"/>
              </a:rPr>
              <a:t>、发光二极管（</a:t>
            </a:r>
            <a:r>
              <a:rPr lang="en-US" altLang="zh-CN" sz="2000" smtClean="0">
                <a:latin typeface="隶书" panose="02010509060101010101" pitchFamily="49" charset="-122"/>
                <a:ea typeface="隶书" panose="02010509060101010101" pitchFamily="49" charset="-122"/>
              </a:rPr>
              <a:t>LED</a:t>
            </a:r>
            <a:r>
              <a:rPr lang="zh-CN" altLang="en-US" sz="2000" smtClean="0">
                <a:latin typeface="隶书" panose="02010509060101010101" pitchFamily="49" charset="-122"/>
                <a:ea typeface="隶书" panose="02010509060101010101" pitchFamily="49" charset="-122"/>
              </a:rPr>
              <a:t>）、光电二极管（</a:t>
            </a:r>
            <a:r>
              <a:rPr lang="en-US" altLang="zh-CN" sz="2000" smtClean="0">
                <a:latin typeface="隶书" panose="02010509060101010101" pitchFamily="49" charset="-122"/>
                <a:ea typeface="隶书" panose="02010509060101010101" pitchFamily="49" charset="-122"/>
              </a:rPr>
              <a:t>PD</a:t>
            </a:r>
            <a:r>
              <a:rPr lang="zh-CN" altLang="en-US" sz="2000" smtClean="0">
                <a:latin typeface="隶书" panose="02010509060101010101" pitchFamily="49" charset="-122"/>
                <a:ea typeface="隶书" panose="02010509060101010101" pitchFamily="49" charset="-122"/>
              </a:rPr>
              <a:t>）、调制器等</a:t>
            </a:r>
            <a:r>
              <a:rPr lang="zh-CN" altLang="en-US" sz="2000" smtClean="0">
                <a:solidFill>
                  <a:srgbClr val="FFFF00"/>
                </a:solidFill>
                <a:latin typeface="隶书" panose="02010509060101010101" pitchFamily="49" charset="-122"/>
                <a:ea typeface="隶书" panose="02010509060101010101" pitchFamily="49" charset="-122"/>
              </a:rPr>
              <a:t>光电子有源器件</a:t>
            </a:r>
            <a:r>
              <a:rPr lang="zh-CN" altLang="en-US" sz="2000" smtClean="0">
                <a:latin typeface="隶书" panose="02010509060101010101" pitchFamily="49" charset="-122"/>
                <a:ea typeface="隶书" panose="02010509060101010101" pitchFamily="49" charset="-122"/>
              </a:rPr>
              <a:t>和光波导、耦合器、分裂器、光栅等</a:t>
            </a:r>
            <a:r>
              <a:rPr lang="zh-CN" altLang="en-US" sz="2000" smtClean="0">
                <a:solidFill>
                  <a:srgbClr val="FFFF00"/>
                </a:solidFill>
                <a:latin typeface="隶书" panose="02010509060101010101" pitchFamily="49" charset="-122"/>
                <a:ea typeface="隶书" panose="02010509060101010101" pitchFamily="49" charset="-122"/>
              </a:rPr>
              <a:t>无源器件</a:t>
            </a:r>
            <a:r>
              <a:rPr lang="zh-CN" altLang="en-US" sz="2000" smtClean="0">
                <a:latin typeface="隶书" panose="02010509060101010101" pitchFamily="49" charset="-122"/>
                <a:ea typeface="隶书" panose="02010509060101010101" pitchFamily="49" charset="-122"/>
              </a:rPr>
              <a:t>，以及各种场效应晶体管（</a:t>
            </a:r>
            <a:r>
              <a:rPr lang="en-US" altLang="zh-CN" sz="2000" smtClean="0">
                <a:latin typeface="隶书" panose="02010509060101010101" pitchFamily="49" charset="-122"/>
                <a:ea typeface="隶书" panose="02010509060101010101" pitchFamily="49" charset="-122"/>
              </a:rPr>
              <a:t>FET</a:t>
            </a:r>
            <a:r>
              <a:rPr lang="zh-CN" altLang="en-US" sz="2000" smtClean="0">
                <a:latin typeface="隶书" panose="02010509060101010101" pitchFamily="49" charset="-122"/>
                <a:ea typeface="隶书" panose="02010509060101010101" pitchFamily="49" charset="-122"/>
              </a:rPr>
              <a:t>）、异质结双极晶体管（</a:t>
            </a:r>
            <a:r>
              <a:rPr lang="en-US" altLang="zh-CN" sz="2000" smtClean="0">
                <a:latin typeface="隶书" panose="02010509060101010101" pitchFamily="49" charset="-122"/>
                <a:ea typeface="隶书" panose="02010509060101010101" pitchFamily="49" charset="-122"/>
              </a:rPr>
              <a:t>HBT</a:t>
            </a:r>
            <a:r>
              <a:rPr lang="zh-CN" altLang="en-US" sz="2000" smtClean="0">
                <a:latin typeface="隶书" panose="02010509060101010101" pitchFamily="49" charset="-122"/>
                <a:ea typeface="隶书" panose="02010509060101010101" pitchFamily="49" charset="-122"/>
              </a:rPr>
              <a:t>）、高电子迁移率晶体管（</a:t>
            </a:r>
            <a:r>
              <a:rPr lang="en-US" altLang="zh-CN" sz="2000" smtClean="0">
                <a:latin typeface="隶书" panose="02010509060101010101" pitchFamily="49" charset="-122"/>
                <a:ea typeface="隶书" panose="02010509060101010101" pitchFamily="49" charset="-122"/>
              </a:rPr>
              <a:t>HEMT</a:t>
            </a:r>
            <a:r>
              <a:rPr lang="zh-CN" altLang="en-US" sz="2000" smtClean="0">
                <a:latin typeface="隶书" panose="02010509060101010101" pitchFamily="49" charset="-122"/>
                <a:ea typeface="隶书" panose="02010509060101010101" pitchFamily="49" charset="-122"/>
              </a:rPr>
              <a:t>）驱动电路、放大器等电子元件构成，其集成方式可以是上述光电器件的部分组合或全部组合。</a:t>
            </a:r>
            <a:r>
              <a:rPr lang="zh-CN" altLang="en-US" sz="2800" smtClean="0">
                <a:latin typeface="隶书" panose="02010509060101010101" pitchFamily="49" charset="-122"/>
                <a:ea typeface="隶书" panose="02010509060101010101" pitchFamily="49" charset="-122"/>
              </a:rPr>
              <a:t> </a:t>
            </a:r>
            <a:endParaRPr lang="zh-CN" altLang="en-US" sz="2800" smtClean="0">
              <a:latin typeface="隶书" panose="02010509060101010101" pitchFamily="49" charset="-122"/>
              <a:ea typeface="隶书" panose="02010509060101010101" pitchFamily="49" charset="-122"/>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3"/>
          <p:cNvSpPr>
            <a:spLocks noGrp="1"/>
          </p:cNvSpPr>
          <p:nvPr>
            <p:ph type="dt" sz="quarter" idx="10"/>
          </p:nvPr>
        </p:nvSpPr>
        <p:spPr/>
        <p:txBody>
          <a:bodyPr/>
          <a:lstStyle/>
          <a:p>
            <a:pPr>
              <a:defRPr/>
            </a:pPr>
            <a:fld id="{6F8D47AB-1EAB-4CAB-93F1-12E2C29D44A6}" type="datetime1">
              <a:rPr lang="zh-CN" altLang="en-US"/>
            </a:fld>
            <a:endParaRPr lang="en-US" altLang="zh-CN"/>
          </a:p>
        </p:txBody>
      </p:sp>
      <p:sp>
        <p:nvSpPr>
          <p:cNvPr id="5" name="灯片编号占位符 5"/>
          <p:cNvSpPr>
            <a:spLocks noGrp="1"/>
          </p:cNvSpPr>
          <p:nvPr>
            <p:ph type="sldNum" sz="quarter" idx="12"/>
          </p:nvPr>
        </p:nvSpPr>
        <p:spPr/>
        <p:txBody>
          <a:bodyPr/>
          <a:lstStyle/>
          <a:p>
            <a:pPr>
              <a:defRPr/>
            </a:pPr>
            <a:fld id="{7E7DD7A0-DF7D-41C6-9A53-1A5913B162BB}" type="slidenum">
              <a:rPr lang="en-US" altLang="zh-CN"/>
            </a:fld>
            <a:endParaRPr lang="en-US" altLang="zh-CN"/>
          </a:p>
        </p:txBody>
      </p:sp>
      <p:sp>
        <p:nvSpPr>
          <p:cNvPr id="78852" name="Rectangle 3"/>
          <p:cNvSpPr>
            <a:spLocks noGrp="1" noChangeArrowheads="1"/>
          </p:cNvSpPr>
          <p:nvPr>
            <p:ph type="body" idx="1"/>
          </p:nvPr>
        </p:nvSpPr>
        <p:spPr>
          <a:xfrm>
            <a:off x="1259840" y="836295"/>
            <a:ext cx="6845935" cy="4740275"/>
          </a:xfrm>
        </p:spPr>
        <p:txBody>
          <a:bodyPr/>
          <a:lstStyle/>
          <a:p>
            <a:pPr eaLnBrk="1" latinLnBrk="0" hangingPunct="1">
              <a:lnSpc>
                <a:spcPct val="150000"/>
              </a:lnSpc>
              <a:spcBef>
                <a:spcPts val="0"/>
              </a:spcBef>
              <a:buFontTx/>
              <a:buNone/>
            </a:pPr>
            <a:r>
              <a:rPr lang="en-US" altLang="zh-CN" smtClean="0"/>
              <a:t>  </a:t>
            </a:r>
            <a:r>
              <a:rPr lang="zh-CN" altLang="en-US" sz="2000" smtClean="0">
                <a:latin typeface="隶书" panose="02010509060101010101" pitchFamily="49" charset="-122"/>
                <a:ea typeface="隶书" panose="02010509060101010101" pitchFamily="49" charset="-122"/>
                <a:sym typeface="+mn-ea"/>
              </a:rPr>
              <a:t>光子集成芯片</a:t>
            </a:r>
            <a:r>
              <a:rPr lang="en-US" altLang="zh-CN" sz="2000" smtClean="0"/>
              <a:t> </a:t>
            </a:r>
            <a:r>
              <a:rPr lang="zh-CN" altLang="en-US" sz="2000" smtClean="0">
                <a:latin typeface="隶书" panose="02010509060101010101" pitchFamily="49" charset="-122"/>
                <a:ea typeface="隶书" panose="02010509060101010101" pitchFamily="49" charset="-122"/>
                <a:sym typeface="+mn-ea"/>
              </a:rPr>
              <a:t>（Photonics Integrated Circuit PIC）是现代光电子学的一个重要分支，一门新兴科学。</a:t>
            </a:r>
            <a:r>
              <a:rPr lang="en-US" altLang="zh-CN" sz="2000" smtClean="0">
                <a:latin typeface="隶书" panose="02010509060101010101" pitchFamily="49" charset="-122"/>
                <a:ea typeface="隶书" panose="02010509060101010101" pitchFamily="49" charset="-122"/>
              </a:rPr>
              <a:t>PIC</a:t>
            </a:r>
            <a:r>
              <a:rPr lang="zh-CN" altLang="en-US" sz="2000" smtClean="0">
                <a:latin typeface="隶书" panose="02010509060101010101" pitchFamily="49" charset="-122"/>
                <a:ea typeface="隶书" panose="02010509060101010101" pitchFamily="49" charset="-122"/>
              </a:rPr>
              <a:t>是以光电子器件的</a:t>
            </a:r>
            <a:r>
              <a:rPr lang="zh-CN" altLang="en-US" sz="2000" smtClean="0">
                <a:solidFill>
                  <a:srgbClr val="FFFF00"/>
                </a:solidFill>
                <a:latin typeface="隶书" panose="02010509060101010101" pitchFamily="49" charset="-122"/>
                <a:ea typeface="隶书" panose="02010509060101010101" pitchFamily="49" charset="-122"/>
              </a:rPr>
              <a:t>功能组合集成为主</a:t>
            </a:r>
            <a:r>
              <a:rPr lang="zh-CN" altLang="en-US" sz="2000" smtClean="0">
                <a:latin typeface="隶书" panose="02010509060101010101" pitchFamily="49" charset="-122"/>
                <a:ea typeface="隶书" panose="02010509060101010101" pitchFamily="49" charset="-122"/>
              </a:rPr>
              <a:t>，将光电子器件制备在一个基片上，以实现提高速度、压缩线宽、扩展响应等功能。</a:t>
            </a:r>
            <a:endParaRPr lang="zh-CN" altLang="en-US" sz="2000" smtClean="0">
              <a:latin typeface="隶书" panose="02010509060101010101" pitchFamily="49" charset="-122"/>
              <a:ea typeface="隶书" panose="02010509060101010101" pitchFamily="49" charset="-122"/>
            </a:endParaRPr>
          </a:p>
          <a:p>
            <a:pPr eaLnBrk="1" latinLnBrk="0" hangingPunct="1">
              <a:lnSpc>
                <a:spcPct val="150000"/>
              </a:lnSpc>
              <a:spcBef>
                <a:spcPts val="0"/>
              </a:spcBef>
              <a:buFontTx/>
              <a:buNone/>
            </a:pPr>
            <a:endParaRPr lang="zh-CN" altLang="en-US" sz="2000" smtClean="0">
              <a:latin typeface="隶书" panose="02010509060101010101" pitchFamily="49" charset="-122"/>
              <a:ea typeface="隶书" panose="02010509060101010101" pitchFamily="49" charset="-122"/>
            </a:endParaRPr>
          </a:p>
          <a:p>
            <a:pPr eaLnBrk="1" latinLnBrk="0" hangingPunct="1">
              <a:lnSpc>
                <a:spcPct val="150000"/>
              </a:lnSpc>
              <a:spcBef>
                <a:spcPts val="0"/>
              </a:spcBef>
              <a:buFontTx/>
              <a:buNone/>
            </a:pPr>
            <a:r>
              <a:rPr lang="en-US" altLang="zh-CN" sz="2000" smtClean="0">
                <a:sym typeface="+mn-ea"/>
              </a:rPr>
              <a:t> </a:t>
            </a:r>
            <a:r>
              <a:rPr lang="en-US" altLang="zh-CN" sz="2000" smtClean="0">
                <a:latin typeface="隶书" panose="02010509060101010101" pitchFamily="49" charset="-122"/>
                <a:ea typeface="隶书" panose="02010509060101010101" pitchFamily="49" charset="-122"/>
                <a:sym typeface="+mn-ea"/>
              </a:rPr>
              <a:t>PIC</a:t>
            </a:r>
            <a:r>
              <a:rPr lang="zh-CN" altLang="en-US" sz="2000" smtClean="0">
                <a:latin typeface="隶书" panose="02010509060101010101" pitchFamily="49" charset="-122"/>
                <a:ea typeface="隶书" panose="02010509060101010101" pitchFamily="49" charset="-122"/>
              </a:rPr>
              <a:t>，大家的理解就是在单一芯片上至少要集成</a:t>
            </a:r>
            <a:r>
              <a:rPr lang="zh-CN" altLang="en-US" sz="2000" smtClean="0">
                <a:solidFill>
                  <a:srgbClr val="FFFF00"/>
                </a:solidFill>
                <a:latin typeface="隶书" panose="02010509060101010101" pitchFamily="49" charset="-122"/>
                <a:ea typeface="隶书" panose="02010509060101010101" pitchFamily="49" charset="-122"/>
              </a:rPr>
              <a:t>两种或以上</a:t>
            </a:r>
            <a:r>
              <a:rPr lang="zh-CN" altLang="en-US" sz="2000" smtClean="0">
                <a:latin typeface="隶书" panose="02010509060101010101" pitchFamily="49" charset="-122"/>
                <a:ea typeface="隶书" panose="02010509060101010101" pitchFamily="49" charset="-122"/>
              </a:rPr>
              <a:t>的基本功能，激光器、接收器、调制器、Multiplexing/Demultiplexing，或者至少集成聚焦、隔离、调谐这些辅助功能。</a:t>
            </a:r>
            <a:br>
              <a:rPr lang="zh-CN" altLang="en-US" sz="2000" smtClean="0">
                <a:latin typeface="隶书" panose="02010509060101010101" pitchFamily="49" charset="-122"/>
                <a:ea typeface="隶书" panose="02010509060101010101" pitchFamily="49" charset="-122"/>
              </a:rPr>
            </a:br>
            <a:endParaRPr lang="zh-CN" altLang="en-US" sz="2000" smtClean="0">
              <a:latin typeface="隶书" panose="02010509060101010101" pitchFamily="49" charset="-122"/>
              <a:ea typeface="隶书" panose="02010509060101010101" pitchFamily="49" charset="-122"/>
            </a:endParaRPr>
          </a:p>
          <a:p>
            <a:pPr eaLnBrk="1" latinLnBrk="0" hangingPunct="1">
              <a:lnSpc>
                <a:spcPct val="150000"/>
              </a:lnSpc>
              <a:spcBef>
                <a:spcPts val="0"/>
              </a:spcBef>
              <a:buFontTx/>
              <a:buNone/>
            </a:pPr>
            <a:endParaRPr lang="zh-CN" altLang="en-US" sz="2000" smtClean="0">
              <a:latin typeface="隶书" panose="02010509060101010101" pitchFamily="49" charset="-122"/>
              <a:ea typeface="隶书" panose="02010509060101010101" pitchFamily="49" charset="-122"/>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3"/>
          <p:cNvSpPr>
            <a:spLocks noGrp="1"/>
          </p:cNvSpPr>
          <p:nvPr>
            <p:ph type="dt" sz="quarter" idx="10"/>
          </p:nvPr>
        </p:nvSpPr>
        <p:spPr/>
        <p:txBody>
          <a:bodyPr/>
          <a:lstStyle/>
          <a:p>
            <a:pPr>
              <a:defRPr/>
            </a:pPr>
            <a:fld id="{6F8D47AB-1EAB-4CAB-93F1-12E2C29D44A6}" type="datetime1">
              <a:rPr lang="zh-CN" altLang="en-US"/>
            </a:fld>
            <a:endParaRPr lang="en-US" altLang="zh-CN"/>
          </a:p>
        </p:txBody>
      </p:sp>
      <p:sp>
        <p:nvSpPr>
          <p:cNvPr id="5" name="灯片编号占位符 5"/>
          <p:cNvSpPr>
            <a:spLocks noGrp="1"/>
          </p:cNvSpPr>
          <p:nvPr>
            <p:ph type="sldNum" sz="quarter" idx="12"/>
          </p:nvPr>
        </p:nvSpPr>
        <p:spPr/>
        <p:txBody>
          <a:bodyPr/>
          <a:lstStyle/>
          <a:p>
            <a:pPr>
              <a:defRPr/>
            </a:pPr>
            <a:fld id="{7E7DD7A0-DF7D-41C6-9A53-1A5913B162BB}" type="slidenum">
              <a:rPr lang="en-US" altLang="zh-CN"/>
            </a:fld>
            <a:endParaRPr lang="en-US" altLang="zh-CN"/>
          </a:p>
        </p:txBody>
      </p:sp>
      <p:sp>
        <p:nvSpPr>
          <p:cNvPr id="78852" name="Rectangle 3"/>
          <p:cNvSpPr>
            <a:spLocks noGrp="1" noChangeArrowheads="1"/>
          </p:cNvSpPr>
          <p:nvPr>
            <p:ph type="body" idx="1"/>
          </p:nvPr>
        </p:nvSpPr>
        <p:spPr>
          <a:xfrm>
            <a:off x="395605" y="881380"/>
            <a:ext cx="8229600" cy="3960495"/>
          </a:xfrm>
        </p:spPr>
        <p:txBody>
          <a:bodyPr/>
          <a:lstStyle/>
          <a:p>
            <a:pPr eaLnBrk="1" latinLnBrk="0" hangingPunct="1">
              <a:lnSpc>
                <a:spcPct val="150000"/>
              </a:lnSpc>
              <a:spcBef>
                <a:spcPts val="0"/>
              </a:spcBef>
              <a:buFontTx/>
              <a:buNone/>
            </a:pPr>
            <a:r>
              <a:rPr lang="en-US" altLang="zh-CN" smtClean="0"/>
              <a:t>  </a:t>
            </a:r>
            <a:r>
              <a:rPr lang="en-US" altLang="zh-CN" sz="2000" smtClean="0"/>
              <a:t> </a:t>
            </a:r>
            <a:br>
              <a:rPr lang="zh-CN" altLang="en-US" sz="2000" smtClean="0">
                <a:latin typeface="隶书" panose="02010509060101010101" pitchFamily="49" charset="-122"/>
                <a:ea typeface="隶书" panose="02010509060101010101" pitchFamily="49" charset="-122"/>
              </a:rPr>
            </a:br>
            <a:endParaRPr lang="zh-CN" altLang="en-US" sz="2000" smtClean="0">
              <a:latin typeface="隶书" panose="02010509060101010101" pitchFamily="49" charset="-122"/>
              <a:ea typeface="隶书" panose="02010509060101010101" pitchFamily="49" charset="-122"/>
            </a:endParaRPr>
          </a:p>
          <a:p>
            <a:pPr eaLnBrk="1" latinLnBrk="0" hangingPunct="1">
              <a:lnSpc>
                <a:spcPct val="150000"/>
              </a:lnSpc>
              <a:spcBef>
                <a:spcPts val="0"/>
              </a:spcBef>
              <a:buFontTx/>
              <a:buNone/>
            </a:pPr>
            <a:r>
              <a:rPr lang="en-US" altLang="zh-CN" sz="2000" smtClean="0">
                <a:solidFill>
                  <a:srgbClr val="FFFF00"/>
                </a:solidFill>
                <a:latin typeface="隶书" panose="02010509060101010101" pitchFamily="49" charset="-122"/>
                <a:ea typeface="隶书" panose="02010509060101010101" pitchFamily="49" charset="-122"/>
              </a:rPr>
              <a:t>Si</a:t>
            </a:r>
            <a:r>
              <a:rPr lang="zh-CN" altLang="en-US" sz="2000" smtClean="0">
                <a:solidFill>
                  <a:srgbClr val="FFFF00"/>
                </a:solidFill>
                <a:latin typeface="隶书" panose="02010509060101010101" pitchFamily="49" charset="-122"/>
                <a:ea typeface="隶书" panose="02010509060101010101" pitchFamily="49" charset="-122"/>
              </a:rPr>
              <a:t>基混合集成器件</a:t>
            </a:r>
            <a:r>
              <a:rPr lang="zh-CN" altLang="en-US" sz="2000" smtClean="0">
                <a:latin typeface="隶书" panose="02010509060101010101" pitchFamily="49" charset="-122"/>
                <a:ea typeface="隶书" panose="02010509060101010101" pitchFamily="49" charset="-122"/>
              </a:rPr>
              <a:t>。它是将</a:t>
            </a:r>
            <a:r>
              <a:rPr lang="en-US" altLang="zh-CN" sz="2000" smtClean="0">
                <a:latin typeface="隶书" panose="02010509060101010101" pitchFamily="49" charset="-122"/>
                <a:ea typeface="隶书" panose="02010509060101010101" pitchFamily="49" charset="-122"/>
              </a:rPr>
              <a:t>OEIC</a:t>
            </a:r>
            <a:r>
              <a:rPr lang="zh-CN" altLang="en-US" sz="2000" smtClean="0">
                <a:latin typeface="隶书" panose="02010509060101010101" pitchFamily="49" charset="-122"/>
                <a:ea typeface="隶书" panose="02010509060101010101" pitchFamily="49" charset="-122"/>
              </a:rPr>
              <a:t>和</a:t>
            </a:r>
            <a:r>
              <a:rPr lang="en-US" altLang="zh-CN" sz="2000" smtClean="0">
                <a:latin typeface="隶书" panose="02010509060101010101" pitchFamily="49" charset="-122"/>
                <a:ea typeface="隶书" panose="02010509060101010101" pitchFamily="49" charset="-122"/>
              </a:rPr>
              <a:t>PIC</a:t>
            </a:r>
            <a:r>
              <a:rPr lang="zh-CN" altLang="en-US" sz="2000" smtClean="0">
                <a:latin typeface="隶书" panose="02010509060101010101" pitchFamily="49" charset="-122"/>
                <a:ea typeface="隶书" panose="02010509060101010101" pitchFamily="49" charset="-122"/>
              </a:rPr>
              <a:t>融合在一起，即将光有源器件、光无源波导网络和电学布线都集成制作在一个</a:t>
            </a:r>
            <a:r>
              <a:rPr lang="en-US" altLang="zh-CN" sz="2000" smtClean="0">
                <a:latin typeface="隶书" panose="02010509060101010101" pitchFamily="49" charset="-122"/>
                <a:ea typeface="隶书" panose="02010509060101010101" pitchFamily="49" charset="-122"/>
              </a:rPr>
              <a:t>Si</a:t>
            </a:r>
            <a:r>
              <a:rPr lang="zh-CN" altLang="en-US" sz="2000" smtClean="0">
                <a:latin typeface="隶书" panose="02010509060101010101" pitchFamily="49" charset="-122"/>
                <a:ea typeface="隶书" panose="02010509060101010101" pitchFamily="49" charset="-122"/>
              </a:rPr>
              <a:t>基片上的</a:t>
            </a:r>
            <a:r>
              <a:rPr lang="en-US" altLang="zh-CN" sz="2000" smtClean="0">
                <a:latin typeface="隶书" panose="02010509060101010101" pitchFamily="49" charset="-122"/>
                <a:ea typeface="隶书" panose="02010509060101010101" pitchFamily="49" charset="-122"/>
              </a:rPr>
              <a:t>SiO2</a:t>
            </a:r>
            <a:r>
              <a:rPr lang="zh-CN" altLang="en-US" sz="2000" smtClean="0">
                <a:latin typeface="隶书" panose="02010509060101010101" pitchFamily="49" charset="-122"/>
                <a:ea typeface="隶书" panose="02010509060101010101" pitchFamily="49" charset="-122"/>
              </a:rPr>
              <a:t>基平面回路（</a:t>
            </a:r>
            <a:r>
              <a:rPr lang="en-US" altLang="zh-CN" sz="2000" smtClean="0">
                <a:latin typeface="隶书" panose="02010509060101010101" pitchFamily="49" charset="-122"/>
                <a:ea typeface="隶书" panose="02010509060101010101" pitchFamily="49" charset="-122"/>
              </a:rPr>
              <a:t>PLC</a:t>
            </a:r>
            <a:r>
              <a:rPr lang="zh-CN" altLang="en-US" sz="2000" smtClean="0">
                <a:latin typeface="隶书" panose="02010509060101010101" pitchFamily="49" charset="-122"/>
                <a:ea typeface="隶书" panose="02010509060101010101" pitchFamily="49" charset="-122"/>
              </a:rPr>
              <a:t>）光电电路板上，以获得低成本、实用、多功能的器件。这种混合集成器件在光通信和光计算中有很大的应用</a:t>
            </a:r>
            <a:r>
              <a:rPr lang="zh-CN" altLang="en-US" sz="2000" smtClean="0">
                <a:latin typeface="隶书" panose="02010509060101010101" pitchFamily="49" charset="-122"/>
                <a:ea typeface="隶书" panose="02010509060101010101" pitchFamily="49" charset="-122"/>
              </a:rPr>
              <a:t>潜力。 </a:t>
            </a:r>
            <a:endParaRPr lang="zh-CN" altLang="en-US" sz="2000" smtClean="0">
              <a:latin typeface="隶书" panose="02010509060101010101" pitchFamily="49" charset="-122"/>
              <a:ea typeface="隶书" panose="02010509060101010101" pitchFamily="49" charset="-122"/>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6"/>
          <p:cNvSpPr>
            <a:spLocks noGrp="1"/>
          </p:cNvSpPr>
          <p:nvPr>
            <p:ph type="sldNum" sz="quarter" idx="12"/>
          </p:nvPr>
        </p:nvSpPr>
        <p:spPr/>
        <p:txBody>
          <a:bodyPr/>
          <a:lstStyle/>
          <a:p>
            <a:pPr>
              <a:defRPr/>
            </a:pPr>
            <a:fld id="{30E11F2F-4BFD-4E0B-97BF-35E48CD0F10A}" type="slidenum">
              <a:rPr lang="en-US" altLang="zh-CN"/>
            </a:fld>
            <a:endParaRPr lang="en-US" altLang="zh-CN"/>
          </a:p>
        </p:txBody>
      </p:sp>
      <p:pic>
        <p:nvPicPr>
          <p:cNvPr id="79876" name="Picture 3" descr="Fig-88-a"/>
          <p:cNvPicPr>
            <a:picLocks noGrp="1" noChangeAspect="1" noChangeArrowheads="1"/>
          </p:cNvPicPr>
          <p:nvPr>
            <p:ph sz="half" idx="1"/>
          </p:nvPr>
        </p:nvPicPr>
        <p:blipFill>
          <a:blip r:embed="rId1" cstate="print"/>
          <a:srcRect/>
          <a:stretch>
            <a:fillRect/>
          </a:stretch>
        </p:blipFill>
        <p:spPr>
          <a:xfrm>
            <a:off x="863600" y="1268413"/>
            <a:ext cx="7416800" cy="4989512"/>
          </a:xfrm>
          <a:noFill/>
        </p:spPr>
      </p:pic>
      <p:pic>
        <p:nvPicPr>
          <p:cNvPr id="208900" name="Picture 4" descr="Fig-88-c"/>
          <p:cNvPicPr>
            <a:picLocks noGrp="1" noChangeAspect="1" noChangeArrowheads="1"/>
          </p:cNvPicPr>
          <p:nvPr>
            <p:ph sz="half" idx="2"/>
          </p:nvPr>
        </p:nvPicPr>
        <p:blipFill>
          <a:blip r:embed="rId2" cstate="print"/>
          <a:srcRect/>
          <a:stretch>
            <a:fillRect/>
          </a:stretch>
        </p:blipFill>
        <p:spPr>
          <a:xfrm>
            <a:off x="863600" y="1268413"/>
            <a:ext cx="7416800" cy="4989512"/>
          </a:xfrm>
          <a:noFill/>
        </p:spPr>
      </p:pic>
      <p:sp>
        <p:nvSpPr>
          <p:cNvPr id="208901" name="Oval 5"/>
          <p:cNvSpPr>
            <a:spLocks noChangeArrowheads="1"/>
          </p:cNvSpPr>
          <p:nvPr/>
        </p:nvSpPr>
        <p:spPr bwMode="auto">
          <a:xfrm>
            <a:off x="973138" y="4364038"/>
            <a:ext cx="2806700" cy="2016125"/>
          </a:xfrm>
          <a:prstGeom prst="ellipse">
            <a:avLst/>
          </a:prstGeom>
          <a:solidFill>
            <a:schemeClr val="accent1">
              <a:alpha val="0"/>
            </a:schemeClr>
          </a:solidFill>
          <a:ln w="50800">
            <a:solidFill>
              <a:srgbClr val="FF00FF"/>
            </a:solidFill>
            <a:round/>
          </a:ln>
        </p:spPr>
        <p:txBody>
          <a:bodyPr wrap="none" anchor="ctr"/>
          <a:lstStyle/>
          <a:p>
            <a:endParaRPr lang="zh-CN" altLang="en-US"/>
          </a:p>
        </p:txBody>
      </p:sp>
      <p:sp>
        <p:nvSpPr>
          <p:cNvPr id="7" name="Text Box 5"/>
          <p:cNvSpPr txBox="1">
            <a:spLocks noChangeArrowheads="1"/>
          </p:cNvSpPr>
          <p:nvPr/>
        </p:nvSpPr>
        <p:spPr bwMode="auto">
          <a:xfrm>
            <a:off x="395536" y="332656"/>
            <a:ext cx="7632700" cy="646331"/>
          </a:xfrm>
          <a:prstGeom prst="rect">
            <a:avLst/>
          </a:prstGeom>
          <a:noFill/>
          <a:ln w="9525">
            <a:noFill/>
            <a:miter lim="800000"/>
          </a:ln>
          <a:effectLst/>
        </p:spPr>
        <p:txBody>
          <a:bodyPr>
            <a:spAutoFit/>
          </a:bodyPr>
          <a:lstStyle/>
          <a:p>
            <a:pPr algn="ctr">
              <a:spcBef>
                <a:spcPct val="50000"/>
              </a:spcBef>
            </a:pPr>
            <a:r>
              <a:rPr lang="zh-CN" altLang="en-US" b="1" dirty="0">
                <a:solidFill>
                  <a:srgbClr val="FFCC00"/>
                </a:solidFill>
                <a:latin typeface="隶书" panose="02010509060101010101" pitchFamily="49" charset="-122"/>
              </a:rPr>
              <a:t>硅光子</a:t>
            </a:r>
            <a:r>
              <a:rPr lang="en-US" altLang="zh-CN" b="1" dirty="0">
                <a:solidFill>
                  <a:srgbClr val="FFCC00"/>
                </a:solidFill>
                <a:latin typeface="隶书" panose="02010509060101010101" pitchFamily="49" charset="-122"/>
              </a:rPr>
              <a:t>/</a:t>
            </a:r>
            <a:r>
              <a:rPr lang="zh-CN" altLang="en-US" b="1" dirty="0">
                <a:solidFill>
                  <a:srgbClr val="FFCC00"/>
                </a:solidFill>
                <a:latin typeface="隶书" panose="02010509060101010101" pitchFamily="49" charset="-122"/>
              </a:rPr>
              <a:t>电子器件集成回路</a:t>
            </a:r>
            <a:endParaRPr lang="zh-CN" altLang="en-US" b="1" dirty="0">
              <a:solidFill>
                <a:srgbClr val="FFCC00"/>
              </a:solidFill>
              <a:latin typeface="隶书" panose="02010509060101010101" pitchFamily="49"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08901"/>
                                        </p:tgtEl>
                                        <p:attrNameLst>
                                          <p:attrName>style.visibility</p:attrName>
                                        </p:attrNameLst>
                                      </p:cBhvr>
                                      <p:to>
                                        <p:strVal val="visible"/>
                                      </p:to>
                                    </p:set>
                                    <p:anim calcmode="lin" valueType="num">
                                      <p:cBhvr>
                                        <p:cTn id="7" dur="500" fill="hold"/>
                                        <p:tgtEl>
                                          <p:spTgt spid="208901"/>
                                        </p:tgtEl>
                                        <p:attrNameLst>
                                          <p:attrName>ppt_w</p:attrName>
                                        </p:attrNameLst>
                                      </p:cBhvr>
                                      <p:tavLst>
                                        <p:tav tm="0">
                                          <p:val>
                                            <p:fltVal val="0"/>
                                          </p:val>
                                        </p:tav>
                                        <p:tav tm="100000">
                                          <p:val>
                                            <p:strVal val="#ppt_w"/>
                                          </p:val>
                                        </p:tav>
                                      </p:tavLst>
                                    </p:anim>
                                    <p:anim calcmode="lin" valueType="num">
                                      <p:cBhvr>
                                        <p:cTn id="8" dur="500" fill="hold"/>
                                        <p:tgtEl>
                                          <p:spTgt spid="208901"/>
                                        </p:tgtEl>
                                        <p:attrNameLst>
                                          <p:attrName>ppt_h</p:attrName>
                                        </p:attrNameLst>
                                      </p:cBhvr>
                                      <p:tavLst>
                                        <p:tav tm="0">
                                          <p:val>
                                            <p:fltVal val="0"/>
                                          </p:val>
                                        </p:tav>
                                        <p:tav tm="100000">
                                          <p:val>
                                            <p:strVal val="#ppt_h"/>
                                          </p:val>
                                        </p:tav>
                                      </p:tavLst>
                                    </p:anim>
                                    <p:animEffect transition="in" filter="fade">
                                      <p:cBhvr>
                                        <p:cTn id="9" dur="500"/>
                                        <p:tgtEl>
                                          <p:spTgt spid="208901"/>
                                        </p:tgtEl>
                                      </p:cBhvr>
                                    </p:animEffect>
                                  </p:childTnLst>
                                </p:cTn>
                              </p:par>
                            </p:childTnLst>
                          </p:cTn>
                        </p:par>
                      </p:childTnLst>
                    </p:cTn>
                  </p:par>
                  <p:par>
                    <p:cTn id="10" fill="hold">
                      <p:stCondLst>
                        <p:cond delay="indefinite"/>
                      </p:stCondLst>
                      <p:childTnLst>
                        <p:par>
                          <p:cTn id="11" fill="hold">
                            <p:stCondLst>
                              <p:cond delay="0"/>
                            </p:stCondLst>
                            <p:childTnLst>
                              <p:par>
                                <p:cTn id="12" presetID="16" presetClass="entr" presetSubtype="26" fill="hold" nodeType="clickEffect">
                                  <p:stCondLst>
                                    <p:cond delay="0"/>
                                  </p:stCondLst>
                                  <p:childTnLst>
                                    <p:set>
                                      <p:cBhvr>
                                        <p:cTn id="13" dur="1" fill="hold">
                                          <p:stCondLst>
                                            <p:cond delay="0"/>
                                          </p:stCondLst>
                                        </p:cTn>
                                        <p:tgtEl>
                                          <p:spTgt spid="208900"/>
                                        </p:tgtEl>
                                        <p:attrNameLst>
                                          <p:attrName>style.visibility</p:attrName>
                                        </p:attrNameLst>
                                      </p:cBhvr>
                                      <p:to>
                                        <p:strVal val="visible"/>
                                      </p:to>
                                    </p:set>
                                    <p:animEffect transition="in" filter="barn(inHorizontal)">
                                      <p:cBhvr>
                                        <p:cTn id="14" dur="500"/>
                                        <p:tgtEl>
                                          <p:spTgt spid="208900"/>
                                        </p:tgtEl>
                                      </p:cBhvr>
                                    </p:animEffect>
                                  </p:childTnLst>
                                </p:cTn>
                              </p:par>
                              <p:par>
                                <p:cTn id="15" presetID="1" presetClass="exit" presetSubtype="0" fill="hold" grpId="1" nodeType="withEffect">
                                  <p:stCondLst>
                                    <p:cond delay="0"/>
                                  </p:stCondLst>
                                  <p:childTnLst>
                                    <p:set>
                                      <p:cBhvr>
                                        <p:cTn id="16" dur="1" fill="hold">
                                          <p:stCondLst>
                                            <p:cond delay="0"/>
                                          </p:stCondLst>
                                        </p:cTn>
                                        <p:tgtEl>
                                          <p:spTgt spid="208901"/>
                                        </p:tgtEl>
                                        <p:attrNameLst>
                                          <p:attrName>style.visibility</p:attrName>
                                        </p:attrNameLst>
                                      </p:cBhvr>
                                      <p:to>
                                        <p:strVal val="hidden"/>
                                      </p:to>
                                    </p:set>
                                  </p:childTnLst>
                                </p:cTn>
                              </p:par>
                            </p:childTnLst>
                          </p:cTn>
                        </p:par>
                        <p:par>
                          <p:cTn id="17" fill="hold">
                            <p:stCondLst>
                              <p:cond delay="500"/>
                            </p:stCondLst>
                            <p:childTnLst>
                              <p:par>
                                <p:cTn id="18" presetID="53" presetClass="entr" presetSubtype="16" fill="hold" grpId="2" nodeType="afterEffect">
                                  <p:stCondLst>
                                    <p:cond delay="0"/>
                                  </p:stCondLst>
                                  <p:childTnLst>
                                    <p:set>
                                      <p:cBhvr>
                                        <p:cTn id="19" dur="1" fill="hold">
                                          <p:stCondLst>
                                            <p:cond delay="0"/>
                                          </p:stCondLst>
                                        </p:cTn>
                                        <p:tgtEl>
                                          <p:spTgt spid="208901"/>
                                        </p:tgtEl>
                                        <p:attrNameLst>
                                          <p:attrName>style.visibility</p:attrName>
                                        </p:attrNameLst>
                                      </p:cBhvr>
                                      <p:to>
                                        <p:strVal val="visible"/>
                                      </p:to>
                                    </p:set>
                                    <p:anim calcmode="lin" valueType="num">
                                      <p:cBhvr>
                                        <p:cTn id="20" dur="500" fill="hold"/>
                                        <p:tgtEl>
                                          <p:spTgt spid="208901"/>
                                        </p:tgtEl>
                                        <p:attrNameLst>
                                          <p:attrName>ppt_w</p:attrName>
                                        </p:attrNameLst>
                                      </p:cBhvr>
                                      <p:tavLst>
                                        <p:tav tm="0">
                                          <p:val>
                                            <p:fltVal val="0"/>
                                          </p:val>
                                        </p:tav>
                                        <p:tav tm="100000">
                                          <p:val>
                                            <p:strVal val="#ppt_w"/>
                                          </p:val>
                                        </p:tav>
                                      </p:tavLst>
                                    </p:anim>
                                    <p:anim calcmode="lin" valueType="num">
                                      <p:cBhvr>
                                        <p:cTn id="21" dur="500" fill="hold"/>
                                        <p:tgtEl>
                                          <p:spTgt spid="208901"/>
                                        </p:tgtEl>
                                        <p:attrNameLst>
                                          <p:attrName>ppt_h</p:attrName>
                                        </p:attrNameLst>
                                      </p:cBhvr>
                                      <p:tavLst>
                                        <p:tav tm="0">
                                          <p:val>
                                            <p:fltVal val="0"/>
                                          </p:val>
                                        </p:tav>
                                        <p:tav tm="100000">
                                          <p:val>
                                            <p:strVal val="#ppt_h"/>
                                          </p:val>
                                        </p:tav>
                                      </p:tavLst>
                                    </p:anim>
                                    <p:animEffect transition="in" filter="fade">
                                      <p:cBhvr>
                                        <p:cTn id="22" dur="500"/>
                                        <p:tgtEl>
                                          <p:spTgt spid="2089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8901" grpId="0" animBg="1"/>
      <p:bldP spid="208901" grpId="1" animBg="1"/>
      <p:bldP spid="208901" grpId="2"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4" name="内容占位符 3"/>
          <p:cNvSpPr>
            <a:spLocks noGrp="1"/>
          </p:cNvSpPr>
          <p:nvPr>
            <p:ph sz="half" idx="2"/>
          </p:nvPr>
        </p:nvSpPr>
        <p:spPr/>
        <p:txBody>
          <a:bodyPr/>
          <a:lstStyle/>
          <a:p>
            <a:endParaRPr lang="zh-CN" altLang="en-US" dirty="0"/>
          </a:p>
        </p:txBody>
      </p:sp>
      <p:sp>
        <p:nvSpPr>
          <p:cNvPr id="5" name="日期占位符 4"/>
          <p:cNvSpPr>
            <a:spLocks noGrp="1"/>
          </p:cNvSpPr>
          <p:nvPr>
            <p:ph type="dt" sz="half" idx="10"/>
          </p:nvPr>
        </p:nvSpPr>
        <p:spPr/>
        <p:txBody>
          <a:bodyPr/>
          <a:lstStyle/>
          <a:p>
            <a:pPr>
              <a:defRPr/>
            </a:pPr>
            <a:fld id="{FC672CEF-DB7E-41A0-9648-7929CC9DD6BE}" type="datetime1">
              <a:rPr lang="zh-CN" altLang="en-US" smtClean="0"/>
            </a:fld>
            <a:endParaRPr lang="en-US" altLang="zh-CN"/>
          </a:p>
        </p:txBody>
      </p:sp>
      <p:sp>
        <p:nvSpPr>
          <p:cNvPr id="6" name="页脚占位符 5"/>
          <p:cNvSpPr>
            <a:spLocks noGrp="1"/>
          </p:cNvSpPr>
          <p:nvPr>
            <p:ph type="ftr" sz="quarter" idx="11"/>
          </p:nvPr>
        </p:nvSpPr>
        <p:spPr/>
        <p:txBody>
          <a:bodyPr/>
          <a:lstStyle/>
          <a:p>
            <a:pPr>
              <a:defRPr/>
            </a:pPr>
            <a:r>
              <a:rPr lang="en-US" altLang="zh-CN" smtClean="0"/>
              <a:t>南京邮电大学光通信研究所</a:t>
            </a:r>
            <a:endParaRPr lang="en-US" altLang="zh-CN"/>
          </a:p>
        </p:txBody>
      </p:sp>
      <p:sp>
        <p:nvSpPr>
          <p:cNvPr id="7" name="灯片编号占位符 6"/>
          <p:cNvSpPr>
            <a:spLocks noGrp="1"/>
          </p:cNvSpPr>
          <p:nvPr>
            <p:ph type="sldNum" sz="quarter" idx="12"/>
          </p:nvPr>
        </p:nvSpPr>
        <p:spPr/>
        <p:txBody>
          <a:bodyPr/>
          <a:lstStyle/>
          <a:p>
            <a:pPr>
              <a:defRPr/>
            </a:pPr>
            <a:fld id="{57A02E9F-616E-486D-9A3C-EBAF840B6F8F}" type="slidenum">
              <a:rPr lang="en-US" altLang="zh-CN" smtClean="0"/>
            </a:fld>
            <a:endParaRPr lang="en-US" altLang="zh-CN"/>
          </a:p>
        </p:txBody>
      </p:sp>
      <p:pic>
        <p:nvPicPr>
          <p:cNvPr id="167938" name="Picture 2" descr="https://wkretype.bdimg.com/retype/zoom/5c31f38383d049649b665823?pn=9&amp;o=jpg_6&amp;md5sum=8a7c57f07a4f408ab0eeb54a71beb6a1&amp;sign=28c71ac4d0&amp;png=228333-&amp;jpg=955305-"/>
          <p:cNvPicPr>
            <a:picLocks noChangeAspect="1" noChangeArrowheads="1"/>
          </p:cNvPicPr>
          <p:nvPr/>
        </p:nvPicPr>
        <p:blipFill>
          <a:blip r:embed="rId1" cstate="print"/>
          <a:srcRect/>
          <a:stretch>
            <a:fillRect/>
          </a:stretch>
        </p:blipFill>
        <p:spPr bwMode="auto">
          <a:xfrm>
            <a:off x="683320" y="539790"/>
            <a:ext cx="7704856" cy="5778643"/>
          </a:xfrm>
          <a:prstGeom prst="rect">
            <a:avLst/>
          </a:prstGeom>
          <a:noFill/>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quarter" idx="10"/>
          </p:nvPr>
        </p:nvSpPr>
        <p:spPr/>
        <p:txBody>
          <a:bodyPr/>
          <a:lstStyle/>
          <a:p>
            <a:pPr>
              <a:defRPr/>
            </a:pPr>
            <a:fld id="{3722208F-819B-4A42-B81E-E67560DFA18F}" type="datetime1">
              <a:rPr lang="zh-CN" altLang="en-US"/>
            </a:fld>
            <a:endParaRPr lang="en-US" altLang="zh-CN"/>
          </a:p>
        </p:txBody>
      </p:sp>
      <p:sp>
        <p:nvSpPr>
          <p:cNvPr id="6" name="灯片编号占位符 5"/>
          <p:cNvSpPr>
            <a:spLocks noGrp="1"/>
          </p:cNvSpPr>
          <p:nvPr>
            <p:ph type="sldNum" sz="quarter" idx="12"/>
          </p:nvPr>
        </p:nvSpPr>
        <p:spPr/>
        <p:txBody>
          <a:bodyPr/>
          <a:lstStyle/>
          <a:p>
            <a:pPr>
              <a:defRPr/>
            </a:pPr>
            <a:fld id="{819918E5-6FDA-42DE-A49F-3D2FF7FD1E53}" type="slidenum">
              <a:rPr lang="en-US" altLang="zh-CN"/>
            </a:fld>
            <a:endParaRPr lang="en-US" altLang="zh-CN"/>
          </a:p>
        </p:txBody>
      </p:sp>
      <p:sp>
        <p:nvSpPr>
          <p:cNvPr id="88068" name="Rectangle 2"/>
          <p:cNvSpPr>
            <a:spLocks noGrp="1" noChangeArrowheads="1"/>
          </p:cNvSpPr>
          <p:nvPr>
            <p:ph type="title"/>
          </p:nvPr>
        </p:nvSpPr>
        <p:spPr>
          <a:xfrm>
            <a:off x="395288" y="476250"/>
            <a:ext cx="8229600" cy="1143000"/>
          </a:xfrm>
        </p:spPr>
        <p:txBody>
          <a:bodyPr/>
          <a:lstStyle/>
          <a:p>
            <a:pPr eaLnBrk="1" hangingPunct="1"/>
            <a:r>
              <a:rPr lang="zh-CN" altLang="en-US" smtClean="0">
                <a:solidFill>
                  <a:srgbClr val="FFFF00"/>
                </a:solidFill>
                <a:effectLst/>
              </a:rPr>
              <a:t>集成光路</a:t>
            </a:r>
            <a:r>
              <a:rPr lang="en-US" altLang="zh-CN" smtClean="0">
                <a:solidFill>
                  <a:srgbClr val="FFFF00"/>
                </a:solidFill>
                <a:effectLst/>
              </a:rPr>
              <a:t>(IOC)</a:t>
            </a:r>
            <a:r>
              <a:rPr lang="zh-CN" altLang="en-US" smtClean="0">
                <a:solidFill>
                  <a:srgbClr val="FFFF00"/>
                </a:solidFill>
                <a:effectLst/>
              </a:rPr>
              <a:t>的优点</a:t>
            </a:r>
            <a:endParaRPr lang="zh-CN" altLang="en-US" smtClean="0">
              <a:solidFill>
                <a:srgbClr val="FFFF00"/>
              </a:solidFill>
              <a:effectLst/>
            </a:endParaRPr>
          </a:p>
        </p:txBody>
      </p:sp>
      <p:sp>
        <p:nvSpPr>
          <p:cNvPr id="70659" name="Rectangle 3"/>
          <p:cNvSpPr>
            <a:spLocks noGrp="1" noChangeArrowheads="1"/>
          </p:cNvSpPr>
          <p:nvPr>
            <p:ph type="body" idx="1"/>
          </p:nvPr>
        </p:nvSpPr>
        <p:spPr/>
        <p:txBody>
          <a:bodyPr/>
          <a:lstStyle/>
          <a:p>
            <a:pPr eaLnBrk="1" latinLnBrk="0" hangingPunct="1">
              <a:lnSpc>
                <a:spcPct val="150000"/>
              </a:lnSpc>
              <a:spcBef>
                <a:spcPts val="0"/>
              </a:spcBef>
            </a:pPr>
            <a:r>
              <a:rPr lang="zh-CN" altLang="en-US" sz="2400" b="1" smtClean="0">
                <a:latin typeface="楷体_GB2312" pitchFamily="49" charset="-122"/>
                <a:ea typeface="楷体_GB2312" pitchFamily="49" charset="-122"/>
              </a:rPr>
              <a:t>高于电子学频率</a:t>
            </a:r>
            <a:r>
              <a:rPr lang="en-US" altLang="zh-CN" sz="2400" b="1" smtClean="0">
                <a:latin typeface="楷体_GB2312" pitchFamily="49" charset="-122"/>
                <a:ea typeface="楷体_GB2312" pitchFamily="49" charset="-122"/>
              </a:rPr>
              <a:t>1000</a:t>
            </a:r>
            <a:r>
              <a:rPr lang="zh-CN" altLang="en-US" sz="2400" b="1" smtClean="0">
                <a:latin typeface="楷体_GB2312" pitchFamily="49" charset="-122"/>
                <a:ea typeface="楷体_GB2312" pitchFamily="49" charset="-122"/>
              </a:rPr>
              <a:t>倍以上的光频为载波工作，这使信息容量发生巨大突破；    </a:t>
            </a:r>
            <a:endParaRPr lang="zh-CN" altLang="en-US" sz="2400" b="1" smtClean="0">
              <a:latin typeface="楷体_GB2312" pitchFamily="49" charset="-122"/>
              <a:ea typeface="楷体_GB2312" pitchFamily="49" charset="-122"/>
            </a:endParaRPr>
          </a:p>
          <a:p>
            <a:pPr eaLnBrk="1" latinLnBrk="0" hangingPunct="1">
              <a:lnSpc>
                <a:spcPct val="150000"/>
              </a:lnSpc>
              <a:spcBef>
                <a:spcPts val="0"/>
              </a:spcBef>
            </a:pPr>
            <a:r>
              <a:rPr lang="zh-CN" altLang="en-US" sz="2400" b="1" smtClean="0">
                <a:latin typeface="楷体_GB2312" pitchFamily="49" charset="-122"/>
                <a:ea typeface="楷体_GB2312" pitchFamily="49" charset="-122"/>
              </a:rPr>
              <a:t>扩展了电集成仅以一维时间顺序处理信息的方式，而同时具有空间并行处理方式即多维处理方式；</a:t>
            </a:r>
            <a:endParaRPr lang="zh-CN" altLang="en-US" sz="2400" b="1" smtClean="0">
              <a:latin typeface="楷体_GB2312" pitchFamily="49" charset="-122"/>
              <a:ea typeface="楷体_GB2312" pitchFamily="49" charset="-122"/>
            </a:endParaRPr>
          </a:p>
          <a:p>
            <a:pPr eaLnBrk="1" latinLnBrk="0" hangingPunct="1">
              <a:lnSpc>
                <a:spcPct val="150000"/>
              </a:lnSpc>
              <a:spcBef>
                <a:spcPts val="0"/>
              </a:spcBef>
            </a:pPr>
            <a:r>
              <a:rPr lang="zh-CN" altLang="en-US" sz="2400" b="1" smtClean="0">
                <a:latin typeface="楷体_GB2312" pitchFamily="49" charset="-122"/>
                <a:ea typeface="楷体_GB2312" pitchFamily="49" charset="-122"/>
              </a:rPr>
              <a:t>很高的开关响应速度；    </a:t>
            </a:r>
            <a:endParaRPr lang="zh-CN" altLang="en-US" sz="2400" b="1" smtClean="0">
              <a:latin typeface="楷体_GB2312" pitchFamily="49" charset="-122"/>
              <a:ea typeface="楷体_GB2312" pitchFamily="49" charset="-122"/>
            </a:endParaRPr>
          </a:p>
          <a:p>
            <a:pPr eaLnBrk="1" latinLnBrk="0" hangingPunct="1">
              <a:lnSpc>
                <a:spcPct val="150000"/>
              </a:lnSpc>
              <a:spcBef>
                <a:spcPts val="0"/>
              </a:spcBef>
            </a:pPr>
            <a:r>
              <a:rPr lang="zh-CN" altLang="en-US" sz="2400" b="1" smtClean="0">
                <a:latin typeface="楷体_GB2312" pitchFamily="49" charset="-122"/>
                <a:ea typeface="楷体_GB2312" pitchFamily="49" charset="-122"/>
              </a:rPr>
              <a:t>很强的抗电磁干扰能力。</a:t>
            </a:r>
            <a:endParaRPr lang="zh-CN" altLang="en-US" sz="2400" b="1" smtClean="0">
              <a:latin typeface="楷体_GB2312" pitchFamily="49" charset="-122"/>
              <a:ea typeface="楷体_GB2312"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70659">
                                            <p:txEl>
                                              <p:pRg st="1" end="1"/>
                                            </p:txEl>
                                          </p:spTgt>
                                        </p:tgtEl>
                                        <p:attrNameLst>
                                          <p:attrName>style.visibility</p:attrName>
                                        </p:attrNameLst>
                                      </p:cBhvr>
                                      <p:to>
                                        <p:strVal val="visible"/>
                                      </p:to>
                                    </p:set>
                                    <p:animEffect transition="in" filter="checkerboard(across)">
                                      <p:cBhvr>
                                        <p:cTn id="7" dur="500"/>
                                        <p:tgtEl>
                                          <p:spTgt spid="70659">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70659">
                                            <p:txEl>
                                              <p:pRg st="2" end="2"/>
                                            </p:txEl>
                                          </p:spTgt>
                                        </p:tgtEl>
                                        <p:attrNameLst>
                                          <p:attrName>style.visibility</p:attrName>
                                        </p:attrNameLst>
                                      </p:cBhvr>
                                      <p:to>
                                        <p:strVal val="visible"/>
                                      </p:to>
                                    </p:set>
                                    <p:animEffect transition="in" filter="checkerboard(across)">
                                      <p:cBhvr>
                                        <p:cTn id="12" dur="500"/>
                                        <p:tgtEl>
                                          <p:spTgt spid="70659">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70659">
                                            <p:txEl>
                                              <p:pRg st="3" end="3"/>
                                            </p:txEl>
                                          </p:spTgt>
                                        </p:tgtEl>
                                        <p:attrNameLst>
                                          <p:attrName>style.visibility</p:attrName>
                                        </p:attrNameLst>
                                      </p:cBhvr>
                                      <p:to>
                                        <p:strVal val="visible"/>
                                      </p:to>
                                    </p:set>
                                    <p:animEffect transition="in" filter="checkerboard(across)">
                                      <p:cBhvr>
                                        <p:cTn id="17" dur="500"/>
                                        <p:tgtEl>
                                          <p:spTgt spid="7065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quarter" idx="10"/>
          </p:nvPr>
        </p:nvSpPr>
        <p:spPr/>
        <p:txBody>
          <a:bodyPr/>
          <a:lstStyle/>
          <a:p>
            <a:pPr>
              <a:defRPr/>
            </a:pPr>
            <a:fld id="{85CDC803-3FBD-48A7-89A4-3A0BC1646703}" type="datetime1">
              <a:rPr lang="zh-CN" altLang="en-US"/>
            </a:fld>
            <a:endParaRPr lang="en-US" altLang="zh-CN"/>
          </a:p>
        </p:txBody>
      </p:sp>
      <p:sp>
        <p:nvSpPr>
          <p:cNvPr id="6" name="灯片编号占位符 5"/>
          <p:cNvSpPr>
            <a:spLocks noGrp="1"/>
          </p:cNvSpPr>
          <p:nvPr>
            <p:ph type="sldNum" sz="quarter" idx="12"/>
          </p:nvPr>
        </p:nvSpPr>
        <p:spPr/>
        <p:txBody>
          <a:bodyPr/>
          <a:lstStyle/>
          <a:p>
            <a:pPr>
              <a:defRPr/>
            </a:pPr>
            <a:fld id="{473947A5-FCF8-4AF8-B442-6E5EE4E92DCF}" type="slidenum">
              <a:rPr lang="en-US" altLang="zh-CN"/>
            </a:fld>
            <a:endParaRPr lang="en-US" altLang="zh-CN"/>
          </a:p>
        </p:txBody>
      </p:sp>
      <p:sp>
        <p:nvSpPr>
          <p:cNvPr id="95234" name="Rectangle 2"/>
          <p:cNvSpPr>
            <a:spLocks noGrp="1" noChangeArrowheads="1"/>
          </p:cNvSpPr>
          <p:nvPr>
            <p:ph type="title"/>
          </p:nvPr>
        </p:nvSpPr>
        <p:spPr>
          <a:xfrm>
            <a:off x="323850" y="765175"/>
            <a:ext cx="8229600" cy="1143000"/>
          </a:xfrm>
        </p:spPr>
        <p:txBody>
          <a:bodyPr/>
          <a:lstStyle/>
          <a:p>
            <a:pPr eaLnBrk="1" hangingPunct="1">
              <a:defRPr/>
            </a:pPr>
            <a:r>
              <a:rPr lang="en-US" altLang="zh-CN" sz="4000" dirty="0" smtClean="0"/>
              <a:t> </a:t>
            </a:r>
            <a:r>
              <a:rPr lang="zh-CN" altLang="en-US" sz="4000" dirty="0" smtClean="0">
                <a:solidFill>
                  <a:srgbClr val="FFFF00"/>
                </a:solidFill>
              </a:rPr>
              <a:t>光电子集成器件及其应用</a:t>
            </a:r>
            <a:endParaRPr lang="zh-CN" altLang="en-US" sz="4000" dirty="0" smtClean="0">
              <a:solidFill>
                <a:srgbClr val="FFFF00"/>
              </a:solidFill>
            </a:endParaRPr>
          </a:p>
        </p:txBody>
      </p:sp>
      <p:sp>
        <p:nvSpPr>
          <p:cNvPr id="95235" name="Rectangle 3"/>
          <p:cNvSpPr>
            <a:spLocks noGrp="1" noChangeArrowheads="1"/>
          </p:cNvSpPr>
          <p:nvPr>
            <p:ph type="body" idx="1"/>
          </p:nvPr>
        </p:nvSpPr>
        <p:spPr>
          <a:xfrm>
            <a:off x="323850" y="2017713"/>
            <a:ext cx="8820150" cy="4114800"/>
          </a:xfrm>
        </p:spPr>
        <p:txBody>
          <a:bodyPr/>
          <a:lstStyle/>
          <a:p>
            <a:pPr eaLnBrk="1" hangingPunct="1">
              <a:buFontTx/>
              <a:buNone/>
            </a:pPr>
            <a:r>
              <a:rPr lang="zh-CN" altLang="en-US" b="1" smtClean="0">
                <a:latin typeface="楷体_GB2312" pitchFamily="49" charset="-122"/>
                <a:ea typeface="楷体_GB2312" pitchFamily="49" charset="-122"/>
              </a:rPr>
              <a:t>一、半导体集成光学器件</a:t>
            </a:r>
            <a:endParaRPr lang="zh-CN" altLang="en-US" b="1" smtClean="0">
              <a:latin typeface="楷体_GB2312" pitchFamily="49" charset="-122"/>
              <a:ea typeface="楷体_GB2312" pitchFamily="49" charset="-122"/>
            </a:endParaRPr>
          </a:p>
          <a:p>
            <a:pPr eaLnBrk="1" hangingPunct="1">
              <a:buFontTx/>
              <a:buNone/>
            </a:pPr>
            <a:r>
              <a:rPr lang="zh-CN" altLang="en-US" b="1" smtClean="0">
                <a:solidFill>
                  <a:srgbClr val="FFFF00"/>
                </a:solidFill>
                <a:latin typeface="楷体_GB2312" pitchFamily="49" charset="-122"/>
                <a:ea typeface="楷体_GB2312" pitchFamily="49" charset="-122"/>
              </a:rPr>
              <a:t>半导体激光器</a:t>
            </a:r>
            <a:endParaRPr lang="zh-CN" altLang="en-US" b="1" smtClean="0">
              <a:solidFill>
                <a:srgbClr val="FFFF00"/>
              </a:solidFill>
              <a:latin typeface="楷体_GB2312" pitchFamily="49" charset="-122"/>
              <a:ea typeface="楷体_GB2312" pitchFamily="49" charset="-122"/>
            </a:endParaRPr>
          </a:p>
          <a:p>
            <a:pPr eaLnBrk="1" hangingPunct="1">
              <a:buFontTx/>
              <a:buNone/>
            </a:pPr>
            <a:r>
              <a:rPr lang="zh-CN" altLang="en-US" b="1" smtClean="0">
                <a:solidFill>
                  <a:srgbClr val="FFFF00"/>
                </a:solidFill>
                <a:latin typeface="楷体_GB2312" pitchFamily="49" charset="-122"/>
                <a:ea typeface="楷体_GB2312" pitchFamily="49" charset="-122"/>
              </a:rPr>
              <a:t>  </a:t>
            </a:r>
            <a:r>
              <a:rPr lang="zh-CN" altLang="en-US" sz="2000" b="1" smtClean="0">
                <a:solidFill>
                  <a:srgbClr val="FFFF00"/>
                </a:solidFill>
                <a:latin typeface="楷体_GB2312" pitchFamily="49" charset="-122"/>
                <a:ea typeface="楷体_GB2312" pitchFamily="49" charset="-122"/>
              </a:rPr>
              <a:t>分布式反馈激光器（Distributed Feedback Laser</a:t>
            </a:r>
            <a:r>
              <a:rPr lang="en-US" altLang="zh-CN" sz="2000" b="1" smtClean="0">
                <a:solidFill>
                  <a:srgbClr val="FFFF00"/>
                </a:solidFill>
                <a:latin typeface="楷体_GB2312" pitchFamily="49" charset="-122"/>
                <a:ea typeface="楷体_GB2312" pitchFamily="49" charset="-122"/>
              </a:rPr>
              <a:t>  DFB</a:t>
            </a:r>
            <a:r>
              <a:rPr lang="zh-CN" altLang="en-US" sz="2000" b="1" smtClean="0">
                <a:solidFill>
                  <a:srgbClr val="FFFF00"/>
                </a:solidFill>
                <a:latin typeface="楷体_GB2312" pitchFamily="49" charset="-122"/>
                <a:ea typeface="楷体_GB2312" pitchFamily="49" charset="-122"/>
              </a:rPr>
              <a:t>激光器）</a:t>
            </a:r>
            <a:endParaRPr lang="zh-CN" altLang="en-US" sz="2000" b="1" smtClean="0">
              <a:solidFill>
                <a:srgbClr val="FFFF00"/>
              </a:solidFill>
              <a:latin typeface="楷体_GB2312" pitchFamily="49" charset="-122"/>
              <a:ea typeface="楷体_GB2312" pitchFamily="49" charset="-122"/>
            </a:endParaRPr>
          </a:p>
          <a:p>
            <a:pPr eaLnBrk="1" hangingPunct="1">
              <a:buFontTx/>
              <a:buNone/>
            </a:pPr>
            <a:r>
              <a:rPr lang="zh-CN" altLang="en-US" sz="2000" b="1" smtClean="0">
                <a:solidFill>
                  <a:srgbClr val="FFFF00"/>
                </a:solidFill>
                <a:latin typeface="楷体_GB2312" pitchFamily="49" charset="-122"/>
                <a:ea typeface="楷体_GB2312" pitchFamily="49" charset="-122"/>
              </a:rPr>
              <a:t>   分布式布拉格反射（distributed Bragg reflector </a:t>
            </a:r>
            <a:r>
              <a:rPr lang="en-US" altLang="zh-CN" sz="2000" b="1" smtClean="0">
                <a:solidFill>
                  <a:srgbClr val="FFFF00"/>
                </a:solidFill>
                <a:latin typeface="楷体_GB2312" pitchFamily="49" charset="-122"/>
                <a:ea typeface="楷体_GB2312" pitchFamily="49" charset="-122"/>
              </a:rPr>
              <a:t>DBR</a:t>
            </a:r>
            <a:r>
              <a:rPr lang="zh-CN" altLang="en-US" sz="2000" b="1" smtClean="0">
                <a:solidFill>
                  <a:srgbClr val="FFFF00"/>
                </a:solidFill>
                <a:latin typeface="楷体_GB2312" pitchFamily="49" charset="-122"/>
                <a:ea typeface="楷体_GB2312" pitchFamily="49" charset="-122"/>
              </a:rPr>
              <a:t>激光器</a:t>
            </a:r>
            <a:r>
              <a:rPr lang="zh-CN" altLang="en-US" sz="2000" b="1" smtClean="0">
                <a:solidFill>
                  <a:srgbClr val="FFFF00"/>
                </a:solidFill>
                <a:latin typeface="楷体_GB2312" pitchFamily="49" charset="-122"/>
                <a:ea typeface="楷体_GB2312" pitchFamily="49" charset="-122"/>
                <a:sym typeface="+mn-ea"/>
              </a:rPr>
              <a:t>）</a:t>
            </a:r>
            <a:endParaRPr lang="zh-CN" altLang="en-US" sz="2000" b="1" smtClean="0">
              <a:solidFill>
                <a:srgbClr val="FFFF00"/>
              </a:solidFill>
              <a:latin typeface="楷体_GB2312" pitchFamily="49" charset="-122"/>
              <a:ea typeface="楷体_GB2312" pitchFamily="49" charset="-122"/>
            </a:endParaRPr>
          </a:p>
          <a:p>
            <a:pPr eaLnBrk="1" hangingPunct="1">
              <a:buFontTx/>
              <a:buNone/>
            </a:pPr>
            <a:r>
              <a:rPr lang="zh-CN" altLang="en-US" sz="2000" b="1" smtClean="0">
                <a:solidFill>
                  <a:srgbClr val="FFFF00"/>
                </a:solidFill>
                <a:latin typeface="楷体_GB2312" pitchFamily="49" charset="-122"/>
                <a:ea typeface="楷体_GB2312" pitchFamily="49" charset="-122"/>
              </a:rPr>
              <a:t>   量子阱</a:t>
            </a:r>
            <a:r>
              <a:rPr lang="en-US" altLang="zh-CN" sz="2000" b="1" smtClean="0">
                <a:solidFill>
                  <a:srgbClr val="FFFF00"/>
                </a:solidFill>
                <a:latin typeface="楷体_GB2312" pitchFamily="49" charset="-122"/>
                <a:ea typeface="楷体_GB2312" pitchFamily="49" charset="-122"/>
              </a:rPr>
              <a:t>(QW)</a:t>
            </a:r>
            <a:r>
              <a:rPr lang="zh-CN" altLang="en-US" sz="2000" b="1" smtClean="0">
                <a:solidFill>
                  <a:srgbClr val="FFFF00"/>
                </a:solidFill>
                <a:latin typeface="楷体_GB2312" pitchFamily="49" charset="-122"/>
                <a:ea typeface="楷体_GB2312" pitchFamily="49" charset="-122"/>
              </a:rPr>
              <a:t>激光器</a:t>
            </a:r>
            <a:endParaRPr lang="zh-CN" altLang="en-US" sz="2000" b="1" smtClean="0">
              <a:solidFill>
                <a:srgbClr val="FFFF00"/>
              </a:solidFill>
              <a:latin typeface="楷体_GB2312" pitchFamily="49" charset="-122"/>
              <a:ea typeface="楷体_GB2312" pitchFamily="49" charset="-122"/>
            </a:endParaRPr>
          </a:p>
          <a:p>
            <a:pPr eaLnBrk="1" hangingPunct="1">
              <a:buFontTx/>
              <a:buNone/>
            </a:pPr>
            <a:r>
              <a:rPr lang="zh-CN" altLang="en-US" sz="2800" b="1" smtClean="0">
                <a:solidFill>
                  <a:srgbClr val="FFFF00"/>
                </a:solidFill>
                <a:latin typeface="楷体_GB2312" pitchFamily="49" charset="-122"/>
                <a:ea typeface="楷体_GB2312" pitchFamily="49" charset="-122"/>
              </a:rPr>
              <a:t>光电探测器与集成波导光探测器</a:t>
            </a:r>
            <a:endParaRPr lang="zh-CN" altLang="en-US" sz="2800" b="1" smtClean="0">
              <a:solidFill>
                <a:srgbClr val="FFFF00"/>
              </a:solidFill>
              <a:latin typeface="楷体_GB2312" pitchFamily="49" charset="-122"/>
              <a:ea typeface="楷体_GB2312" pitchFamily="49" charset="-122"/>
            </a:endParaRPr>
          </a:p>
          <a:p>
            <a:pPr eaLnBrk="1" hangingPunct="1">
              <a:buFontTx/>
              <a:buNone/>
            </a:pPr>
            <a:r>
              <a:rPr lang="zh-CN" altLang="en-US" sz="2800" b="1" smtClean="0">
                <a:solidFill>
                  <a:srgbClr val="FFFF00"/>
                </a:solidFill>
                <a:latin typeface="楷体_GB2312" pitchFamily="49" charset="-122"/>
                <a:ea typeface="楷体_GB2312" pitchFamily="49" charset="-122"/>
              </a:rPr>
              <a:t>半导体的光学双稳态器件、光开关以及光放大器</a:t>
            </a:r>
            <a:endParaRPr lang="zh-CN" altLang="en-US" sz="2800" b="1" smtClean="0">
              <a:solidFill>
                <a:srgbClr val="FFFF00"/>
              </a:solidFill>
              <a:latin typeface="楷体_GB2312" pitchFamily="49" charset="-122"/>
              <a:ea typeface="楷体_GB2312"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95235">
                                            <p:txEl>
                                              <p:pRg st="1" end="1"/>
                                            </p:txEl>
                                          </p:spTgt>
                                        </p:tgtEl>
                                        <p:attrNameLst>
                                          <p:attrName>style.visibility</p:attrName>
                                        </p:attrNameLst>
                                      </p:cBhvr>
                                      <p:to>
                                        <p:strVal val="visible"/>
                                      </p:to>
                                    </p:set>
                                    <p:animEffect transition="in" filter="box(in)">
                                      <p:cBhvr>
                                        <p:cTn id="7" dur="500"/>
                                        <p:tgtEl>
                                          <p:spTgt spid="95235">
                                            <p:txEl>
                                              <p:pRg st="1" end="1"/>
                                            </p:txEl>
                                          </p:spTgt>
                                        </p:tgtEl>
                                      </p:cBhvr>
                                    </p:animEffect>
                                  </p:childTnLst>
                                </p:cTn>
                              </p:par>
                              <p:par>
                                <p:cTn id="8" presetID="4" presetClass="entr" presetSubtype="16" fill="hold" nodeType="withEffect">
                                  <p:stCondLst>
                                    <p:cond delay="0"/>
                                  </p:stCondLst>
                                  <p:childTnLst>
                                    <p:set>
                                      <p:cBhvr>
                                        <p:cTn id="9" dur="1" fill="hold">
                                          <p:stCondLst>
                                            <p:cond delay="0"/>
                                          </p:stCondLst>
                                        </p:cTn>
                                        <p:tgtEl>
                                          <p:spTgt spid="95235">
                                            <p:txEl>
                                              <p:pRg st="2" end="2"/>
                                            </p:txEl>
                                          </p:spTgt>
                                        </p:tgtEl>
                                        <p:attrNameLst>
                                          <p:attrName>style.visibility</p:attrName>
                                        </p:attrNameLst>
                                      </p:cBhvr>
                                      <p:to>
                                        <p:strVal val="visible"/>
                                      </p:to>
                                    </p:set>
                                    <p:animEffect transition="in" filter="box(in)">
                                      <p:cBhvr>
                                        <p:cTn id="10" dur="500"/>
                                        <p:tgtEl>
                                          <p:spTgt spid="95235">
                                            <p:txEl>
                                              <p:pRg st="2" end="2"/>
                                            </p:txEl>
                                          </p:spTgt>
                                        </p:tgtEl>
                                      </p:cBhvr>
                                    </p:animEffect>
                                  </p:childTnLst>
                                </p:cTn>
                              </p:par>
                              <p:par>
                                <p:cTn id="11" presetID="4" presetClass="entr" presetSubtype="16" fill="hold" nodeType="withEffect">
                                  <p:stCondLst>
                                    <p:cond delay="0"/>
                                  </p:stCondLst>
                                  <p:childTnLst>
                                    <p:set>
                                      <p:cBhvr>
                                        <p:cTn id="12" dur="1" fill="hold">
                                          <p:stCondLst>
                                            <p:cond delay="0"/>
                                          </p:stCondLst>
                                        </p:cTn>
                                        <p:tgtEl>
                                          <p:spTgt spid="95235">
                                            <p:txEl>
                                              <p:pRg st="3" end="3"/>
                                            </p:txEl>
                                          </p:spTgt>
                                        </p:tgtEl>
                                        <p:attrNameLst>
                                          <p:attrName>style.visibility</p:attrName>
                                        </p:attrNameLst>
                                      </p:cBhvr>
                                      <p:to>
                                        <p:strVal val="visible"/>
                                      </p:to>
                                    </p:set>
                                    <p:animEffect transition="in" filter="box(in)">
                                      <p:cBhvr>
                                        <p:cTn id="13" dur="500"/>
                                        <p:tgtEl>
                                          <p:spTgt spid="95235">
                                            <p:txEl>
                                              <p:pRg st="3" end="3"/>
                                            </p:txEl>
                                          </p:spTgt>
                                        </p:tgtEl>
                                      </p:cBhvr>
                                    </p:animEffect>
                                  </p:childTnLst>
                                </p:cTn>
                              </p:par>
                              <p:par>
                                <p:cTn id="14" presetID="4" presetClass="entr" presetSubtype="16" fill="hold" nodeType="withEffect">
                                  <p:stCondLst>
                                    <p:cond delay="0"/>
                                  </p:stCondLst>
                                  <p:childTnLst>
                                    <p:set>
                                      <p:cBhvr>
                                        <p:cTn id="15" dur="1" fill="hold">
                                          <p:stCondLst>
                                            <p:cond delay="0"/>
                                          </p:stCondLst>
                                        </p:cTn>
                                        <p:tgtEl>
                                          <p:spTgt spid="95235">
                                            <p:txEl>
                                              <p:pRg st="4" end="4"/>
                                            </p:txEl>
                                          </p:spTgt>
                                        </p:tgtEl>
                                        <p:attrNameLst>
                                          <p:attrName>style.visibility</p:attrName>
                                        </p:attrNameLst>
                                      </p:cBhvr>
                                      <p:to>
                                        <p:strVal val="visible"/>
                                      </p:to>
                                    </p:set>
                                    <p:animEffect transition="in" filter="box(in)">
                                      <p:cBhvr>
                                        <p:cTn id="16" dur="500"/>
                                        <p:tgtEl>
                                          <p:spTgt spid="95235">
                                            <p:txEl>
                                              <p:pRg st="4" end="4"/>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4" presetClass="entr" presetSubtype="16" fill="hold" nodeType="clickEffect">
                                  <p:stCondLst>
                                    <p:cond delay="0"/>
                                  </p:stCondLst>
                                  <p:childTnLst>
                                    <p:set>
                                      <p:cBhvr>
                                        <p:cTn id="20" dur="1" fill="hold">
                                          <p:stCondLst>
                                            <p:cond delay="0"/>
                                          </p:stCondLst>
                                        </p:cTn>
                                        <p:tgtEl>
                                          <p:spTgt spid="95235">
                                            <p:txEl>
                                              <p:pRg st="5" end="5"/>
                                            </p:txEl>
                                          </p:spTgt>
                                        </p:tgtEl>
                                        <p:attrNameLst>
                                          <p:attrName>style.visibility</p:attrName>
                                        </p:attrNameLst>
                                      </p:cBhvr>
                                      <p:to>
                                        <p:strVal val="visible"/>
                                      </p:to>
                                    </p:set>
                                    <p:animEffect transition="in" filter="box(in)">
                                      <p:cBhvr>
                                        <p:cTn id="21" dur="500"/>
                                        <p:tgtEl>
                                          <p:spTgt spid="95235">
                                            <p:txEl>
                                              <p:pRg st="5" end="5"/>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4" presetClass="entr" presetSubtype="16" fill="hold" nodeType="clickEffect">
                                  <p:stCondLst>
                                    <p:cond delay="0"/>
                                  </p:stCondLst>
                                  <p:childTnLst>
                                    <p:set>
                                      <p:cBhvr>
                                        <p:cTn id="25" dur="1" fill="hold">
                                          <p:stCondLst>
                                            <p:cond delay="0"/>
                                          </p:stCondLst>
                                        </p:cTn>
                                        <p:tgtEl>
                                          <p:spTgt spid="95235">
                                            <p:txEl>
                                              <p:pRg st="6" end="6"/>
                                            </p:txEl>
                                          </p:spTgt>
                                        </p:tgtEl>
                                        <p:attrNameLst>
                                          <p:attrName>style.visibility</p:attrName>
                                        </p:attrNameLst>
                                      </p:cBhvr>
                                      <p:to>
                                        <p:strVal val="visible"/>
                                      </p:to>
                                    </p:set>
                                    <p:animEffect transition="in" filter="box(in)">
                                      <p:cBhvr>
                                        <p:cTn id="26" dur="500"/>
                                        <p:tgtEl>
                                          <p:spTgt spid="9523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日期占位符 1"/>
          <p:cNvSpPr>
            <a:spLocks noGrp="1"/>
          </p:cNvSpPr>
          <p:nvPr>
            <p:ph type="dt" sz="quarter" idx="10"/>
          </p:nvPr>
        </p:nvSpPr>
        <p:spPr/>
        <p:txBody>
          <a:bodyPr/>
          <a:lstStyle/>
          <a:p>
            <a:pPr>
              <a:defRPr/>
            </a:pPr>
            <a:fld id="{0738E273-33CE-4DD2-A7DA-AC9D00EB9FEE}" type="datetime1">
              <a:rPr lang="zh-CN" altLang="en-US"/>
            </a:fld>
            <a:endParaRPr lang="en-US" altLang="zh-CN"/>
          </a:p>
        </p:txBody>
      </p:sp>
      <p:sp>
        <p:nvSpPr>
          <p:cNvPr id="32" name="灯片编号占位符 3"/>
          <p:cNvSpPr>
            <a:spLocks noGrp="1"/>
          </p:cNvSpPr>
          <p:nvPr>
            <p:ph type="sldNum" sz="quarter" idx="12"/>
          </p:nvPr>
        </p:nvSpPr>
        <p:spPr/>
        <p:txBody>
          <a:bodyPr/>
          <a:lstStyle/>
          <a:p>
            <a:pPr>
              <a:defRPr/>
            </a:pPr>
            <a:fld id="{EE42DAB3-46E8-466F-98E9-2DEF2ACDE221}" type="slidenum">
              <a:rPr lang="en-US" altLang="zh-CN"/>
            </a:fld>
            <a:endParaRPr lang="en-US" altLang="zh-CN"/>
          </a:p>
        </p:txBody>
      </p:sp>
      <p:pic>
        <p:nvPicPr>
          <p:cNvPr id="111620" name="Picture 2" descr="t161"/>
          <p:cNvPicPr>
            <a:picLocks noChangeAspect="1" noChangeArrowheads="1"/>
          </p:cNvPicPr>
          <p:nvPr/>
        </p:nvPicPr>
        <p:blipFill>
          <a:blip r:embed="rId1" cstate="print"/>
          <a:srcRect l="39993" b="12488"/>
          <a:stretch>
            <a:fillRect/>
          </a:stretch>
        </p:blipFill>
        <p:spPr bwMode="auto">
          <a:xfrm>
            <a:off x="611505" y="833755"/>
            <a:ext cx="3960813" cy="2135188"/>
          </a:xfrm>
          <a:prstGeom prst="rect">
            <a:avLst/>
          </a:prstGeom>
          <a:noFill/>
          <a:ln w="9525">
            <a:noFill/>
            <a:miter lim="800000"/>
            <a:headEnd/>
            <a:tailEnd/>
          </a:ln>
        </p:spPr>
      </p:pic>
      <p:grpSp>
        <p:nvGrpSpPr>
          <p:cNvPr id="2" name="Group 3"/>
          <p:cNvGrpSpPr/>
          <p:nvPr/>
        </p:nvGrpSpPr>
        <p:grpSpPr bwMode="auto">
          <a:xfrm>
            <a:off x="1272858" y="3046413"/>
            <a:ext cx="1697037" cy="1593850"/>
            <a:chOff x="607" y="1752"/>
            <a:chExt cx="1069" cy="1004"/>
          </a:xfrm>
        </p:grpSpPr>
        <p:sp>
          <p:nvSpPr>
            <p:cNvPr id="111624" name="Oval 4"/>
            <p:cNvSpPr>
              <a:spLocks noChangeArrowheads="1"/>
            </p:cNvSpPr>
            <p:nvPr/>
          </p:nvSpPr>
          <p:spPr bwMode="auto">
            <a:xfrm>
              <a:off x="607" y="1752"/>
              <a:ext cx="1069" cy="1004"/>
            </a:xfrm>
            <a:prstGeom prst="ellipse">
              <a:avLst/>
            </a:prstGeom>
            <a:noFill/>
            <a:ln w="9525">
              <a:solidFill>
                <a:srgbClr val="FFFF00"/>
              </a:solidFill>
              <a:round/>
            </a:ln>
          </p:spPr>
          <p:txBody>
            <a:bodyPr wrap="none" anchor="ctr">
              <a:spAutoFit/>
            </a:bodyPr>
            <a:lstStyle/>
            <a:p>
              <a:endParaRPr lang="zh-CN" altLang="en-US"/>
            </a:p>
          </p:txBody>
        </p:sp>
        <p:sp>
          <p:nvSpPr>
            <p:cNvPr id="111625" name="Line 5"/>
            <p:cNvSpPr>
              <a:spLocks noChangeShapeType="1"/>
            </p:cNvSpPr>
            <p:nvPr/>
          </p:nvSpPr>
          <p:spPr bwMode="auto">
            <a:xfrm>
              <a:off x="650" y="2045"/>
              <a:ext cx="983" cy="0"/>
            </a:xfrm>
            <a:prstGeom prst="line">
              <a:avLst/>
            </a:prstGeom>
            <a:noFill/>
            <a:ln w="9525">
              <a:solidFill>
                <a:srgbClr val="FFFF00"/>
              </a:solidFill>
              <a:round/>
            </a:ln>
          </p:spPr>
          <p:txBody>
            <a:bodyPr wrap="none">
              <a:spAutoFit/>
            </a:bodyPr>
            <a:lstStyle/>
            <a:p>
              <a:endParaRPr lang="zh-CN" altLang="en-US"/>
            </a:p>
          </p:txBody>
        </p:sp>
        <p:sp>
          <p:nvSpPr>
            <p:cNvPr id="111626" name="Line 6"/>
            <p:cNvSpPr>
              <a:spLocks noChangeShapeType="1"/>
            </p:cNvSpPr>
            <p:nvPr/>
          </p:nvSpPr>
          <p:spPr bwMode="auto">
            <a:xfrm>
              <a:off x="650" y="2379"/>
              <a:ext cx="1004" cy="0"/>
            </a:xfrm>
            <a:prstGeom prst="line">
              <a:avLst/>
            </a:prstGeom>
            <a:noFill/>
            <a:ln w="9525">
              <a:solidFill>
                <a:srgbClr val="FFFF00"/>
              </a:solidFill>
              <a:round/>
            </a:ln>
          </p:spPr>
          <p:txBody>
            <a:bodyPr>
              <a:spAutoFit/>
            </a:bodyPr>
            <a:lstStyle/>
            <a:p>
              <a:endParaRPr lang="zh-CN" altLang="en-US"/>
            </a:p>
          </p:txBody>
        </p:sp>
        <p:sp>
          <p:nvSpPr>
            <p:cNvPr id="111627" name="Line 7"/>
            <p:cNvSpPr>
              <a:spLocks noChangeShapeType="1"/>
            </p:cNvSpPr>
            <p:nvPr/>
          </p:nvSpPr>
          <p:spPr bwMode="auto">
            <a:xfrm>
              <a:off x="756" y="2599"/>
              <a:ext cx="770" cy="0"/>
            </a:xfrm>
            <a:prstGeom prst="line">
              <a:avLst/>
            </a:prstGeom>
            <a:noFill/>
            <a:ln w="9525">
              <a:solidFill>
                <a:srgbClr val="FFFF00"/>
              </a:solidFill>
              <a:round/>
            </a:ln>
          </p:spPr>
          <p:txBody>
            <a:bodyPr>
              <a:spAutoFit/>
            </a:bodyPr>
            <a:lstStyle/>
            <a:p>
              <a:endParaRPr lang="zh-CN" altLang="en-US"/>
            </a:p>
          </p:txBody>
        </p:sp>
        <p:sp>
          <p:nvSpPr>
            <p:cNvPr id="111628" name="Line 8"/>
            <p:cNvSpPr>
              <a:spLocks noChangeShapeType="1"/>
            </p:cNvSpPr>
            <p:nvPr/>
          </p:nvSpPr>
          <p:spPr bwMode="auto">
            <a:xfrm>
              <a:off x="650" y="2212"/>
              <a:ext cx="128" cy="0"/>
            </a:xfrm>
            <a:prstGeom prst="line">
              <a:avLst/>
            </a:prstGeom>
            <a:noFill/>
            <a:ln w="9525">
              <a:solidFill>
                <a:srgbClr val="FFFF00"/>
              </a:solidFill>
              <a:round/>
            </a:ln>
          </p:spPr>
          <p:txBody>
            <a:bodyPr wrap="none">
              <a:spAutoFit/>
            </a:bodyPr>
            <a:lstStyle/>
            <a:p>
              <a:endParaRPr lang="zh-CN" altLang="en-US"/>
            </a:p>
          </p:txBody>
        </p:sp>
        <p:sp>
          <p:nvSpPr>
            <p:cNvPr id="111629" name="Line 9"/>
            <p:cNvSpPr>
              <a:spLocks noChangeShapeType="1"/>
            </p:cNvSpPr>
            <p:nvPr/>
          </p:nvSpPr>
          <p:spPr bwMode="auto">
            <a:xfrm>
              <a:off x="778" y="2129"/>
              <a:ext cx="0" cy="86"/>
            </a:xfrm>
            <a:prstGeom prst="line">
              <a:avLst/>
            </a:prstGeom>
            <a:noFill/>
            <a:ln w="9525">
              <a:solidFill>
                <a:srgbClr val="FFFF00"/>
              </a:solidFill>
              <a:round/>
            </a:ln>
          </p:spPr>
          <p:txBody>
            <a:bodyPr wrap="none">
              <a:spAutoFit/>
            </a:bodyPr>
            <a:lstStyle/>
            <a:p>
              <a:endParaRPr lang="zh-CN" altLang="en-US"/>
            </a:p>
          </p:txBody>
        </p:sp>
        <p:sp>
          <p:nvSpPr>
            <p:cNvPr id="111630" name="Line 10"/>
            <p:cNvSpPr>
              <a:spLocks noChangeShapeType="1"/>
            </p:cNvSpPr>
            <p:nvPr/>
          </p:nvSpPr>
          <p:spPr bwMode="auto">
            <a:xfrm>
              <a:off x="778" y="2129"/>
              <a:ext cx="85" cy="0"/>
            </a:xfrm>
            <a:prstGeom prst="line">
              <a:avLst/>
            </a:prstGeom>
            <a:noFill/>
            <a:ln w="9525">
              <a:solidFill>
                <a:srgbClr val="FFFF00"/>
              </a:solidFill>
              <a:round/>
            </a:ln>
          </p:spPr>
          <p:txBody>
            <a:bodyPr wrap="none">
              <a:spAutoFit/>
            </a:bodyPr>
            <a:lstStyle/>
            <a:p>
              <a:endParaRPr lang="zh-CN" altLang="en-US"/>
            </a:p>
          </p:txBody>
        </p:sp>
        <p:sp>
          <p:nvSpPr>
            <p:cNvPr id="111631" name="Line 11"/>
            <p:cNvSpPr>
              <a:spLocks noChangeShapeType="1"/>
            </p:cNvSpPr>
            <p:nvPr/>
          </p:nvSpPr>
          <p:spPr bwMode="auto">
            <a:xfrm>
              <a:off x="863" y="2129"/>
              <a:ext cx="0" cy="83"/>
            </a:xfrm>
            <a:prstGeom prst="line">
              <a:avLst/>
            </a:prstGeom>
            <a:noFill/>
            <a:ln w="9525">
              <a:solidFill>
                <a:srgbClr val="FFFF00"/>
              </a:solidFill>
              <a:round/>
            </a:ln>
          </p:spPr>
          <p:txBody>
            <a:bodyPr wrap="none">
              <a:spAutoFit/>
            </a:bodyPr>
            <a:lstStyle/>
            <a:p>
              <a:endParaRPr lang="zh-CN" altLang="en-US"/>
            </a:p>
          </p:txBody>
        </p:sp>
        <p:sp>
          <p:nvSpPr>
            <p:cNvPr id="111632" name="Line 12"/>
            <p:cNvSpPr>
              <a:spLocks noChangeShapeType="1"/>
            </p:cNvSpPr>
            <p:nvPr/>
          </p:nvSpPr>
          <p:spPr bwMode="auto">
            <a:xfrm>
              <a:off x="863" y="2212"/>
              <a:ext cx="129" cy="0"/>
            </a:xfrm>
            <a:prstGeom prst="line">
              <a:avLst/>
            </a:prstGeom>
            <a:noFill/>
            <a:ln w="9525">
              <a:solidFill>
                <a:srgbClr val="FFFF00"/>
              </a:solidFill>
              <a:round/>
            </a:ln>
          </p:spPr>
          <p:txBody>
            <a:bodyPr wrap="none">
              <a:spAutoFit/>
            </a:bodyPr>
            <a:lstStyle/>
            <a:p>
              <a:endParaRPr lang="zh-CN" altLang="en-US"/>
            </a:p>
          </p:txBody>
        </p:sp>
        <p:sp>
          <p:nvSpPr>
            <p:cNvPr id="111633" name="Line 13"/>
            <p:cNvSpPr>
              <a:spLocks noChangeShapeType="1"/>
            </p:cNvSpPr>
            <p:nvPr/>
          </p:nvSpPr>
          <p:spPr bwMode="auto">
            <a:xfrm>
              <a:off x="863" y="2212"/>
              <a:ext cx="129" cy="0"/>
            </a:xfrm>
            <a:prstGeom prst="line">
              <a:avLst/>
            </a:prstGeom>
            <a:noFill/>
            <a:ln w="9525">
              <a:solidFill>
                <a:srgbClr val="FFFF00"/>
              </a:solidFill>
              <a:round/>
            </a:ln>
          </p:spPr>
          <p:txBody>
            <a:bodyPr wrap="none">
              <a:spAutoFit/>
            </a:bodyPr>
            <a:lstStyle/>
            <a:p>
              <a:endParaRPr lang="zh-CN" altLang="en-US"/>
            </a:p>
          </p:txBody>
        </p:sp>
        <p:sp>
          <p:nvSpPr>
            <p:cNvPr id="111634" name="Line 14"/>
            <p:cNvSpPr>
              <a:spLocks noChangeShapeType="1"/>
            </p:cNvSpPr>
            <p:nvPr/>
          </p:nvSpPr>
          <p:spPr bwMode="auto">
            <a:xfrm>
              <a:off x="992" y="2129"/>
              <a:ext cx="0" cy="83"/>
            </a:xfrm>
            <a:prstGeom prst="line">
              <a:avLst/>
            </a:prstGeom>
            <a:noFill/>
            <a:ln w="9525">
              <a:solidFill>
                <a:srgbClr val="FFFF00"/>
              </a:solidFill>
              <a:round/>
            </a:ln>
          </p:spPr>
          <p:txBody>
            <a:bodyPr wrap="none">
              <a:spAutoFit/>
            </a:bodyPr>
            <a:lstStyle/>
            <a:p>
              <a:endParaRPr lang="zh-CN" altLang="en-US"/>
            </a:p>
          </p:txBody>
        </p:sp>
        <p:sp>
          <p:nvSpPr>
            <p:cNvPr id="111635" name="Line 15"/>
            <p:cNvSpPr>
              <a:spLocks noChangeShapeType="1"/>
            </p:cNvSpPr>
            <p:nvPr/>
          </p:nvSpPr>
          <p:spPr bwMode="auto">
            <a:xfrm>
              <a:off x="992" y="2129"/>
              <a:ext cx="85" cy="0"/>
            </a:xfrm>
            <a:prstGeom prst="line">
              <a:avLst/>
            </a:prstGeom>
            <a:noFill/>
            <a:ln w="9525">
              <a:solidFill>
                <a:srgbClr val="FFFF00"/>
              </a:solidFill>
              <a:round/>
            </a:ln>
          </p:spPr>
          <p:txBody>
            <a:bodyPr wrap="none">
              <a:spAutoFit/>
            </a:bodyPr>
            <a:lstStyle/>
            <a:p>
              <a:endParaRPr lang="zh-CN" altLang="en-US"/>
            </a:p>
          </p:txBody>
        </p:sp>
        <p:sp>
          <p:nvSpPr>
            <p:cNvPr id="111636" name="Line 16"/>
            <p:cNvSpPr>
              <a:spLocks noChangeShapeType="1"/>
            </p:cNvSpPr>
            <p:nvPr/>
          </p:nvSpPr>
          <p:spPr bwMode="auto">
            <a:xfrm>
              <a:off x="1077" y="2129"/>
              <a:ext cx="0" cy="83"/>
            </a:xfrm>
            <a:prstGeom prst="line">
              <a:avLst/>
            </a:prstGeom>
            <a:noFill/>
            <a:ln w="9525">
              <a:solidFill>
                <a:srgbClr val="FFFF00"/>
              </a:solidFill>
              <a:round/>
            </a:ln>
          </p:spPr>
          <p:txBody>
            <a:bodyPr wrap="none">
              <a:spAutoFit/>
            </a:bodyPr>
            <a:lstStyle/>
            <a:p>
              <a:endParaRPr lang="zh-CN" altLang="en-US"/>
            </a:p>
          </p:txBody>
        </p:sp>
        <p:sp>
          <p:nvSpPr>
            <p:cNvPr id="111637" name="Line 17"/>
            <p:cNvSpPr>
              <a:spLocks noChangeShapeType="1"/>
            </p:cNvSpPr>
            <p:nvPr/>
          </p:nvSpPr>
          <p:spPr bwMode="auto">
            <a:xfrm>
              <a:off x="1077" y="2212"/>
              <a:ext cx="128" cy="0"/>
            </a:xfrm>
            <a:prstGeom prst="line">
              <a:avLst/>
            </a:prstGeom>
            <a:noFill/>
            <a:ln w="9525">
              <a:solidFill>
                <a:srgbClr val="FFFF00"/>
              </a:solidFill>
              <a:round/>
            </a:ln>
          </p:spPr>
          <p:txBody>
            <a:bodyPr wrap="none">
              <a:spAutoFit/>
            </a:bodyPr>
            <a:lstStyle/>
            <a:p>
              <a:endParaRPr lang="zh-CN" altLang="en-US"/>
            </a:p>
          </p:txBody>
        </p:sp>
        <p:sp>
          <p:nvSpPr>
            <p:cNvPr id="111638" name="Line 18"/>
            <p:cNvSpPr>
              <a:spLocks noChangeShapeType="1"/>
            </p:cNvSpPr>
            <p:nvPr/>
          </p:nvSpPr>
          <p:spPr bwMode="auto">
            <a:xfrm>
              <a:off x="1077" y="2212"/>
              <a:ext cx="128" cy="0"/>
            </a:xfrm>
            <a:prstGeom prst="line">
              <a:avLst/>
            </a:prstGeom>
            <a:noFill/>
            <a:ln w="9525">
              <a:solidFill>
                <a:srgbClr val="FFFF00"/>
              </a:solidFill>
              <a:round/>
            </a:ln>
          </p:spPr>
          <p:txBody>
            <a:bodyPr wrap="none">
              <a:spAutoFit/>
            </a:bodyPr>
            <a:lstStyle/>
            <a:p>
              <a:endParaRPr lang="zh-CN" altLang="en-US"/>
            </a:p>
          </p:txBody>
        </p:sp>
        <p:sp>
          <p:nvSpPr>
            <p:cNvPr id="111639" name="Line 19"/>
            <p:cNvSpPr>
              <a:spLocks noChangeShapeType="1"/>
            </p:cNvSpPr>
            <p:nvPr/>
          </p:nvSpPr>
          <p:spPr bwMode="auto">
            <a:xfrm>
              <a:off x="1205" y="2129"/>
              <a:ext cx="0" cy="83"/>
            </a:xfrm>
            <a:prstGeom prst="line">
              <a:avLst/>
            </a:prstGeom>
            <a:noFill/>
            <a:ln w="9525">
              <a:solidFill>
                <a:srgbClr val="FFFF00"/>
              </a:solidFill>
              <a:round/>
            </a:ln>
          </p:spPr>
          <p:txBody>
            <a:bodyPr wrap="none">
              <a:spAutoFit/>
            </a:bodyPr>
            <a:lstStyle/>
            <a:p>
              <a:endParaRPr lang="zh-CN" altLang="en-US"/>
            </a:p>
          </p:txBody>
        </p:sp>
        <p:sp>
          <p:nvSpPr>
            <p:cNvPr id="111640" name="Line 20"/>
            <p:cNvSpPr>
              <a:spLocks noChangeShapeType="1"/>
            </p:cNvSpPr>
            <p:nvPr/>
          </p:nvSpPr>
          <p:spPr bwMode="auto">
            <a:xfrm>
              <a:off x="1205" y="2129"/>
              <a:ext cx="86" cy="0"/>
            </a:xfrm>
            <a:prstGeom prst="line">
              <a:avLst/>
            </a:prstGeom>
            <a:noFill/>
            <a:ln w="9525">
              <a:solidFill>
                <a:srgbClr val="FFFF00"/>
              </a:solidFill>
              <a:round/>
            </a:ln>
          </p:spPr>
          <p:txBody>
            <a:bodyPr wrap="none">
              <a:spAutoFit/>
            </a:bodyPr>
            <a:lstStyle/>
            <a:p>
              <a:endParaRPr lang="zh-CN" altLang="en-US"/>
            </a:p>
          </p:txBody>
        </p:sp>
        <p:sp>
          <p:nvSpPr>
            <p:cNvPr id="111641" name="Line 21"/>
            <p:cNvSpPr>
              <a:spLocks noChangeShapeType="1"/>
            </p:cNvSpPr>
            <p:nvPr/>
          </p:nvSpPr>
          <p:spPr bwMode="auto">
            <a:xfrm>
              <a:off x="1291" y="2129"/>
              <a:ext cx="0" cy="83"/>
            </a:xfrm>
            <a:prstGeom prst="line">
              <a:avLst/>
            </a:prstGeom>
            <a:noFill/>
            <a:ln w="9525">
              <a:solidFill>
                <a:srgbClr val="FFFF00"/>
              </a:solidFill>
              <a:round/>
            </a:ln>
          </p:spPr>
          <p:txBody>
            <a:bodyPr wrap="none">
              <a:spAutoFit/>
            </a:bodyPr>
            <a:lstStyle/>
            <a:p>
              <a:endParaRPr lang="zh-CN" altLang="en-US"/>
            </a:p>
          </p:txBody>
        </p:sp>
        <p:sp>
          <p:nvSpPr>
            <p:cNvPr id="111642" name="Line 22"/>
            <p:cNvSpPr>
              <a:spLocks noChangeShapeType="1"/>
            </p:cNvSpPr>
            <p:nvPr/>
          </p:nvSpPr>
          <p:spPr bwMode="auto">
            <a:xfrm>
              <a:off x="1291" y="2212"/>
              <a:ext cx="128" cy="0"/>
            </a:xfrm>
            <a:prstGeom prst="line">
              <a:avLst/>
            </a:prstGeom>
            <a:noFill/>
            <a:ln w="9525">
              <a:solidFill>
                <a:srgbClr val="FFFF00"/>
              </a:solidFill>
              <a:round/>
            </a:ln>
          </p:spPr>
          <p:txBody>
            <a:bodyPr wrap="none">
              <a:spAutoFit/>
            </a:bodyPr>
            <a:lstStyle/>
            <a:p>
              <a:endParaRPr lang="zh-CN" altLang="en-US"/>
            </a:p>
          </p:txBody>
        </p:sp>
        <p:sp>
          <p:nvSpPr>
            <p:cNvPr id="111643" name="Line 23"/>
            <p:cNvSpPr>
              <a:spLocks noChangeShapeType="1"/>
            </p:cNvSpPr>
            <p:nvPr/>
          </p:nvSpPr>
          <p:spPr bwMode="auto">
            <a:xfrm>
              <a:off x="1291" y="2212"/>
              <a:ext cx="128" cy="0"/>
            </a:xfrm>
            <a:prstGeom prst="line">
              <a:avLst/>
            </a:prstGeom>
            <a:noFill/>
            <a:ln w="9525">
              <a:solidFill>
                <a:srgbClr val="FFFF00"/>
              </a:solidFill>
              <a:round/>
            </a:ln>
          </p:spPr>
          <p:txBody>
            <a:bodyPr wrap="none">
              <a:spAutoFit/>
            </a:bodyPr>
            <a:lstStyle/>
            <a:p>
              <a:endParaRPr lang="zh-CN" altLang="en-US"/>
            </a:p>
          </p:txBody>
        </p:sp>
        <p:sp>
          <p:nvSpPr>
            <p:cNvPr id="111644" name="Line 24"/>
            <p:cNvSpPr>
              <a:spLocks noChangeShapeType="1"/>
            </p:cNvSpPr>
            <p:nvPr/>
          </p:nvSpPr>
          <p:spPr bwMode="auto">
            <a:xfrm>
              <a:off x="1419" y="2129"/>
              <a:ext cx="0" cy="83"/>
            </a:xfrm>
            <a:prstGeom prst="line">
              <a:avLst/>
            </a:prstGeom>
            <a:noFill/>
            <a:ln w="9525">
              <a:solidFill>
                <a:srgbClr val="FFFF00"/>
              </a:solidFill>
              <a:round/>
            </a:ln>
          </p:spPr>
          <p:txBody>
            <a:bodyPr wrap="none">
              <a:spAutoFit/>
            </a:bodyPr>
            <a:lstStyle/>
            <a:p>
              <a:endParaRPr lang="zh-CN" altLang="en-US"/>
            </a:p>
          </p:txBody>
        </p:sp>
        <p:sp>
          <p:nvSpPr>
            <p:cNvPr id="111645" name="Line 25"/>
            <p:cNvSpPr>
              <a:spLocks noChangeShapeType="1"/>
            </p:cNvSpPr>
            <p:nvPr/>
          </p:nvSpPr>
          <p:spPr bwMode="auto">
            <a:xfrm>
              <a:off x="1419" y="2129"/>
              <a:ext cx="86" cy="0"/>
            </a:xfrm>
            <a:prstGeom prst="line">
              <a:avLst/>
            </a:prstGeom>
            <a:noFill/>
            <a:ln w="9525">
              <a:solidFill>
                <a:srgbClr val="FFFF00"/>
              </a:solidFill>
              <a:round/>
            </a:ln>
          </p:spPr>
          <p:txBody>
            <a:bodyPr wrap="none">
              <a:spAutoFit/>
            </a:bodyPr>
            <a:lstStyle/>
            <a:p>
              <a:endParaRPr lang="zh-CN" altLang="en-US"/>
            </a:p>
          </p:txBody>
        </p:sp>
        <p:sp>
          <p:nvSpPr>
            <p:cNvPr id="111646" name="Line 26"/>
            <p:cNvSpPr>
              <a:spLocks noChangeShapeType="1"/>
            </p:cNvSpPr>
            <p:nvPr/>
          </p:nvSpPr>
          <p:spPr bwMode="auto">
            <a:xfrm>
              <a:off x="1505" y="2129"/>
              <a:ext cx="0" cy="83"/>
            </a:xfrm>
            <a:prstGeom prst="line">
              <a:avLst/>
            </a:prstGeom>
            <a:noFill/>
            <a:ln w="9525">
              <a:solidFill>
                <a:srgbClr val="FFFF00"/>
              </a:solidFill>
              <a:round/>
            </a:ln>
          </p:spPr>
          <p:txBody>
            <a:bodyPr wrap="none">
              <a:spAutoFit/>
            </a:bodyPr>
            <a:lstStyle/>
            <a:p>
              <a:endParaRPr lang="zh-CN" altLang="en-US"/>
            </a:p>
          </p:txBody>
        </p:sp>
        <p:sp>
          <p:nvSpPr>
            <p:cNvPr id="111647" name="Line 27"/>
            <p:cNvSpPr>
              <a:spLocks noChangeShapeType="1"/>
            </p:cNvSpPr>
            <p:nvPr/>
          </p:nvSpPr>
          <p:spPr bwMode="auto">
            <a:xfrm>
              <a:off x="1505" y="2212"/>
              <a:ext cx="128" cy="0"/>
            </a:xfrm>
            <a:prstGeom prst="line">
              <a:avLst/>
            </a:prstGeom>
            <a:noFill/>
            <a:ln w="9525">
              <a:solidFill>
                <a:srgbClr val="FFFF00"/>
              </a:solidFill>
              <a:round/>
            </a:ln>
          </p:spPr>
          <p:txBody>
            <a:bodyPr wrap="none">
              <a:spAutoFit/>
            </a:bodyPr>
            <a:lstStyle/>
            <a:p>
              <a:endParaRPr lang="zh-CN" altLang="en-US"/>
            </a:p>
          </p:txBody>
        </p:sp>
      </p:grpSp>
      <p:sp>
        <p:nvSpPr>
          <p:cNvPr id="96284" name="Line 28"/>
          <p:cNvSpPr>
            <a:spLocks noChangeShapeType="1"/>
          </p:cNvSpPr>
          <p:nvPr/>
        </p:nvSpPr>
        <p:spPr bwMode="auto">
          <a:xfrm flipV="1">
            <a:off x="1979295" y="1822450"/>
            <a:ext cx="0" cy="1223963"/>
          </a:xfrm>
          <a:prstGeom prst="line">
            <a:avLst/>
          </a:prstGeom>
          <a:noFill/>
          <a:ln w="38100">
            <a:solidFill>
              <a:srgbClr val="FFFF00"/>
            </a:solidFill>
            <a:round/>
            <a:tailEnd type="triangle" w="med" len="med"/>
          </a:ln>
        </p:spPr>
        <p:txBody>
          <a:bodyPr/>
          <a:lstStyle/>
          <a:p>
            <a:endParaRPr lang="zh-CN" altLang="en-US"/>
          </a:p>
        </p:txBody>
      </p:sp>
      <p:sp>
        <p:nvSpPr>
          <p:cNvPr id="96285" name="Rectangle 29"/>
          <p:cNvSpPr>
            <a:spLocks noChangeArrowheads="1"/>
          </p:cNvSpPr>
          <p:nvPr/>
        </p:nvSpPr>
        <p:spPr bwMode="auto">
          <a:xfrm>
            <a:off x="4643755" y="981075"/>
            <a:ext cx="2750820" cy="3784600"/>
          </a:xfrm>
          <a:prstGeom prst="rect">
            <a:avLst/>
          </a:prstGeom>
          <a:noFill/>
          <a:ln w="9525">
            <a:noFill/>
            <a:miter lim="800000"/>
          </a:ln>
        </p:spPr>
        <p:txBody>
          <a:bodyPr wrap="square">
            <a:spAutoFit/>
          </a:bodyPr>
          <a:lstStyle/>
          <a:p>
            <a:pPr marL="0" indent="0" eaLnBrk="1" latinLnBrk="0" hangingPunct="1">
              <a:lnSpc>
                <a:spcPct val="150000"/>
              </a:lnSpc>
            </a:pPr>
            <a:r>
              <a:rPr lang="en-US" altLang="zh-CN" sz="2000" b="1">
                <a:latin typeface="楷体_GB2312" pitchFamily="49" charset="-122"/>
                <a:ea typeface="楷体_GB2312" pitchFamily="49" charset="-122"/>
              </a:rPr>
              <a:t>DFB</a:t>
            </a:r>
            <a:r>
              <a:rPr lang="zh-CN" altLang="en-US" sz="2000" b="1">
                <a:latin typeface="楷体_GB2312" pitchFamily="49" charset="-122"/>
                <a:ea typeface="楷体_GB2312" pitchFamily="49" charset="-122"/>
              </a:rPr>
              <a:t>激光器采用了波导光栅作为分布式光反射器，使得激光器的性能与工作稳定性得到很大提高。</a:t>
            </a:r>
            <a:r>
              <a:rPr lang="zh-CN" altLang="en-US" sz="2000" b="1">
                <a:solidFill>
                  <a:srgbClr val="FFFF00"/>
                </a:solidFill>
                <a:latin typeface="楷体_GB2312" pitchFamily="49" charset="-122"/>
                <a:ea typeface="楷体_GB2312" pitchFamily="49" charset="-122"/>
              </a:rPr>
              <a:t>光栅的选频作用</a:t>
            </a:r>
            <a:r>
              <a:rPr lang="zh-CN" altLang="en-US" sz="2000" b="1">
                <a:latin typeface="楷体_GB2312" pitchFamily="49" charset="-122"/>
                <a:ea typeface="楷体_GB2312" pitchFamily="49" charset="-122"/>
              </a:rPr>
              <a:t>使激光器具有</a:t>
            </a:r>
            <a:r>
              <a:rPr lang="zh-CN" altLang="en-US" sz="2000" b="1">
                <a:solidFill>
                  <a:srgbClr val="FFFF00"/>
                </a:solidFill>
                <a:latin typeface="楷体_GB2312" pitchFamily="49" charset="-122"/>
                <a:ea typeface="楷体_GB2312" pitchFamily="49" charset="-122"/>
              </a:rPr>
              <a:t>输出功率大、谱线窄、动态特性好、工作稳定</a:t>
            </a:r>
            <a:r>
              <a:rPr lang="zh-CN" altLang="en-US" sz="2000" b="1">
                <a:latin typeface="楷体_GB2312" pitchFamily="49" charset="-122"/>
                <a:ea typeface="楷体_GB2312" pitchFamily="49" charset="-122"/>
              </a:rPr>
              <a:t>等特点。</a:t>
            </a:r>
            <a:endParaRPr lang="zh-CN" altLang="en-US" sz="2000" b="1">
              <a:latin typeface="楷体_GB2312" pitchFamily="49" charset="-122"/>
              <a:ea typeface="楷体_GB2312"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amond(in)">
                                      <p:cBhvr>
                                        <p:cTn id="7" dur="2000"/>
                                        <p:tgtEl>
                                          <p:spTgt spid="2"/>
                                        </p:tgtEl>
                                      </p:cBhvr>
                                    </p:animEffect>
                                  </p:childTnLst>
                                </p:cTn>
                              </p:par>
                              <p:par>
                                <p:cTn id="8" presetID="8" presetClass="entr" presetSubtype="16" fill="hold" grpId="0" nodeType="withEffect">
                                  <p:stCondLst>
                                    <p:cond delay="0"/>
                                  </p:stCondLst>
                                  <p:childTnLst>
                                    <p:set>
                                      <p:cBhvr>
                                        <p:cTn id="9" dur="1" fill="hold">
                                          <p:stCondLst>
                                            <p:cond delay="0"/>
                                          </p:stCondLst>
                                        </p:cTn>
                                        <p:tgtEl>
                                          <p:spTgt spid="96284"/>
                                        </p:tgtEl>
                                        <p:attrNameLst>
                                          <p:attrName>style.visibility</p:attrName>
                                        </p:attrNameLst>
                                      </p:cBhvr>
                                      <p:to>
                                        <p:strVal val="visible"/>
                                      </p:to>
                                    </p:set>
                                    <p:animEffect transition="in" filter="diamond(in)">
                                      <p:cBhvr>
                                        <p:cTn id="10" dur="2000"/>
                                        <p:tgtEl>
                                          <p:spTgt spid="96284"/>
                                        </p:tgtEl>
                                      </p:cBhvr>
                                    </p:animEffect>
                                  </p:childTnLst>
                                </p:cTn>
                              </p:par>
                            </p:childTnLst>
                          </p:cTn>
                        </p:par>
                      </p:childTnLst>
                    </p:cTn>
                  </p:par>
                  <p:par>
                    <p:cTn id="11" fill="hold">
                      <p:stCondLst>
                        <p:cond delay="indefinite"/>
                      </p:stCondLst>
                      <p:childTnLst>
                        <p:par>
                          <p:cTn id="12" fill="hold">
                            <p:stCondLst>
                              <p:cond delay="0"/>
                            </p:stCondLst>
                            <p:childTnLst>
                              <p:par>
                                <p:cTn id="13" presetID="4" presetClass="entr" presetSubtype="16" fill="hold" grpId="0" nodeType="clickEffect">
                                  <p:stCondLst>
                                    <p:cond delay="0"/>
                                  </p:stCondLst>
                                  <p:childTnLst>
                                    <p:set>
                                      <p:cBhvr>
                                        <p:cTn id="14" dur="1" fill="hold">
                                          <p:stCondLst>
                                            <p:cond delay="0"/>
                                          </p:stCondLst>
                                        </p:cTn>
                                        <p:tgtEl>
                                          <p:spTgt spid="96285"/>
                                        </p:tgtEl>
                                        <p:attrNameLst>
                                          <p:attrName>style.visibility</p:attrName>
                                        </p:attrNameLst>
                                      </p:cBhvr>
                                      <p:to>
                                        <p:strVal val="visible"/>
                                      </p:to>
                                    </p:set>
                                    <p:animEffect transition="in" filter="box(in)">
                                      <p:cBhvr>
                                        <p:cTn id="15" dur="500"/>
                                        <p:tgtEl>
                                          <p:spTgt spid="962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284" grpId="0" bldLvl="0" animBg="1"/>
      <p:bldP spid="96285"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1"/>
          <p:cNvSpPr>
            <a:spLocks noGrp="1"/>
          </p:cNvSpPr>
          <p:nvPr>
            <p:ph type="dt" sz="quarter" idx="10"/>
          </p:nvPr>
        </p:nvSpPr>
        <p:spPr/>
        <p:txBody>
          <a:bodyPr/>
          <a:lstStyle/>
          <a:p>
            <a:pPr>
              <a:defRPr/>
            </a:pPr>
            <a:fld id="{637036CC-882F-4D49-A374-8EB9E48C71D5}" type="datetime1">
              <a:rPr lang="zh-CN" altLang="en-US"/>
            </a:fld>
            <a:endParaRPr lang="en-US" altLang="zh-CN"/>
          </a:p>
        </p:txBody>
      </p:sp>
      <p:sp>
        <p:nvSpPr>
          <p:cNvPr id="6" name="灯片编号占位符 3"/>
          <p:cNvSpPr>
            <a:spLocks noGrp="1"/>
          </p:cNvSpPr>
          <p:nvPr>
            <p:ph type="sldNum" sz="quarter" idx="12"/>
          </p:nvPr>
        </p:nvSpPr>
        <p:spPr/>
        <p:txBody>
          <a:bodyPr/>
          <a:lstStyle/>
          <a:p>
            <a:pPr>
              <a:defRPr/>
            </a:pPr>
            <a:fld id="{E16D667C-A73F-49F5-950E-3076859017A0}" type="slidenum">
              <a:rPr lang="en-US" altLang="zh-CN"/>
            </a:fld>
            <a:endParaRPr lang="en-US" altLang="zh-CN"/>
          </a:p>
        </p:txBody>
      </p:sp>
      <p:sp>
        <p:nvSpPr>
          <p:cNvPr id="112644" name="Rectangle 2"/>
          <p:cNvSpPr>
            <a:spLocks noChangeArrowheads="1"/>
          </p:cNvSpPr>
          <p:nvPr/>
        </p:nvSpPr>
        <p:spPr bwMode="auto">
          <a:xfrm>
            <a:off x="1979613" y="4581525"/>
            <a:ext cx="5334000" cy="1187450"/>
          </a:xfrm>
          <a:prstGeom prst="rect">
            <a:avLst/>
          </a:prstGeom>
          <a:noFill/>
          <a:ln w="9525">
            <a:noFill/>
            <a:miter lim="800000"/>
          </a:ln>
        </p:spPr>
        <p:txBody>
          <a:bodyPr anchor="ctr">
            <a:spAutoFit/>
          </a:bodyPr>
          <a:lstStyle/>
          <a:p>
            <a:r>
              <a:rPr lang="zh-CN" altLang="en-US" sz="2400" b="1">
                <a:latin typeface="楷体_GB2312" pitchFamily="49" charset="-122"/>
                <a:ea typeface="楷体_GB2312" pitchFamily="49" charset="-122"/>
              </a:rPr>
              <a:t>采样光栅</a:t>
            </a:r>
            <a:r>
              <a:rPr lang="en-US" altLang="zh-CN" sz="2400" b="1">
                <a:latin typeface="楷体_GB2312" pitchFamily="49" charset="-122"/>
                <a:ea typeface="楷体_GB2312" pitchFamily="49" charset="-122"/>
              </a:rPr>
              <a:t>DBR</a:t>
            </a:r>
            <a:r>
              <a:rPr lang="zh-CN" altLang="en-US" sz="2400" b="1">
                <a:latin typeface="楷体_GB2312" pitchFamily="49" charset="-122"/>
                <a:ea typeface="楷体_GB2312" pitchFamily="49" charset="-122"/>
              </a:rPr>
              <a:t>激光器（</a:t>
            </a:r>
            <a:r>
              <a:rPr lang="en-US" altLang="zh-CN" sz="2400" b="1">
                <a:latin typeface="楷体_GB2312" pitchFamily="49" charset="-122"/>
                <a:ea typeface="楷体_GB2312" pitchFamily="49" charset="-122"/>
              </a:rPr>
              <a:t>SG-DBR</a:t>
            </a:r>
            <a:r>
              <a:rPr lang="zh-CN" altLang="en-US" sz="2400" b="1">
                <a:latin typeface="楷体_GB2312" pitchFamily="49" charset="-122"/>
                <a:ea typeface="楷体_GB2312" pitchFamily="49" charset="-122"/>
              </a:rPr>
              <a:t>）、</a:t>
            </a:r>
            <a:endParaRPr lang="zh-CN" altLang="en-US" sz="2400" b="1">
              <a:latin typeface="楷体_GB2312" pitchFamily="49" charset="-122"/>
              <a:ea typeface="楷体_GB2312" pitchFamily="49" charset="-122"/>
            </a:endParaRPr>
          </a:p>
          <a:p>
            <a:r>
              <a:rPr lang="zh-CN" altLang="en-US" sz="2400" b="1">
                <a:latin typeface="楷体_GB2312" pitchFamily="49" charset="-122"/>
                <a:ea typeface="楷体_GB2312" pitchFamily="49" charset="-122"/>
              </a:rPr>
              <a:t>一个半导体光放大器（</a:t>
            </a:r>
            <a:r>
              <a:rPr lang="en-US" altLang="zh-CN" sz="2400" b="1">
                <a:latin typeface="楷体_GB2312" pitchFamily="49" charset="-122"/>
                <a:ea typeface="楷体_GB2312" pitchFamily="49" charset="-122"/>
              </a:rPr>
              <a:t>SOA</a:t>
            </a:r>
            <a:r>
              <a:rPr lang="zh-CN" altLang="en-US" sz="2400" b="1">
                <a:latin typeface="楷体_GB2312" pitchFamily="49" charset="-122"/>
                <a:ea typeface="楷体_GB2312" pitchFamily="49" charset="-122"/>
              </a:rPr>
              <a:t>）、</a:t>
            </a:r>
            <a:endParaRPr lang="zh-CN" altLang="en-US" sz="2400" b="1">
              <a:latin typeface="楷体_GB2312" pitchFamily="49" charset="-122"/>
              <a:ea typeface="楷体_GB2312" pitchFamily="49" charset="-122"/>
            </a:endParaRPr>
          </a:p>
          <a:p>
            <a:r>
              <a:rPr lang="zh-CN" altLang="en-US" sz="2400" b="1">
                <a:latin typeface="楷体_GB2312" pitchFamily="49" charset="-122"/>
                <a:ea typeface="楷体_GB2312" pitchFamily="49" charset="-122"/>
              </a:rPr>
              <a:t>一个</a:t>
            </a:r>
            <a:r>
              <a:rPr lang="en-US" altLang="zh-CN" sz="2400" b="1">
                <a:latin typeface="楷体_GB2312" pitchFamily="49" charset="-122"/>
                <a:ea typeface="楷体_GB2312" pitchFamily="49" charset="-122"/>
              </a:rPr>
              <a:t>MZ</a:t>
            </a:r>
            <a:r>
              <a:rPr lang="zh-CN" altLang="en-US" sz="2400" b="1">
                <a:latin typeface="楷体_GB2312" pitchFamily="49" charset="-122"/>
                <a:ea typeface="楷体_GB2312" pitchFamily="49" charset="-122"/>
              </a:rPr>
              <a:t>调制器</a:t>
            </a:r>
            <a:r>
              <a:rPr lang="en-US" altLang="zh-CN" sz="2400" b="1">
                <a:latin typeface="楷体_GB2312" pitchFamily="49" charset="-122"/>
                <a:ea typeface="楷体_GB2312" pitchFamily="49" charset="-122"/>
              </a:rPr>
              <a:t>(MZM)</a:t>
            </a:r>
            <a:r>
              <a:rPr lang="zh-CN" altLang="en-US" sz="2400" b="1">
                <a:latin typeface="楷体_GB2312" pitchFamily="49" charset="-122"/>
                <a:ea typeface="楷体_GB2312" pitchFamily="49" charset="-122"/>
              </a:rPr>
              <a:t>单片集成 </a:t>
            </a:r>
            <a:endParaRPr lang="zh-CN" altLang="en-US" sz="2400" b="1">
              <a:latin typeface="楷体_GB2312" pitchFamily="49" charset="-122"/>
              <a:ea typeface="楷体_GB2312" pitchFamily="49" charset="-122"/>
            </a:endParaRPr>
          </a:p>
        </p:txBody>
      </p:sp>
      <p:pic>
        <p:nvPicPr>
          <p:cNvPr id="112645" name="Picture 3" descr="04070905"/>
          <p:cNvPicPr>
            <a:picLocks noChangeAspect="1" noChangeArrowheads="1"/>
          </p:cNvPicPr>
          <p:nvPr/>
        </p:nvPicPr>
        <p:blipFill>
          <a:blip r:embed="rId1" cstate="print"/>
          <a:srcRect b="14813"/>
          <a:stretch>
            <a:fillRect/>
          </a:stretch>
        </p:blipFill>
        <p:spPr bwMode="auto">
          <a:xfrm>
            <a:off x="179388" y="981075"/>
            <a:ext cx="8643937" cy="32702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 name="日期占位符 1"/>
          <p:cNvSpPr>
            <a:spLocks noGrp="1"/>
          </p:cNvSpPr>
          <p:nvPr>
            <p:ph type="dt" sz="quarter" idx="10"/>
          </p:nvPr>
        </p:nvSpPr>
        <p:spPr/>
        <p:txBody>
          <a:bodyPr/>
          <a:lstStyle/>
          <a:p>
            <a:pPr>
              <a:defRPr/>
            </a:pPr>
            <a:fld id="{05568154-8BB1-4801-9DFA-8024637B6ADD}" type="datetime1">
              <a:rPr lang="zh-CN" altLang="en-US"/>
            </a:fld>
            <a:endParaRPr lang="en-US" altLang="zh-CN"/>
          </a:p>
        </p:txBody>
      </p:sp>
      <p:sp>
        <p:nvSpPr>
          <p:cNvPr id="181" name="灯片编号占位符 3"/>
          <p:cNvSpPr>
            <a:spLocks noGrp="1"/>
          </p:cNvSpPr>
          <p:nvPr>
            <p:ph type="sldNum" sz="quarter" idx="12"/>
          </p:nvPr>
        </p:nvSpPr>
        <p:spPr/>
        <p:txBody>
          <a:bodyPr/>
          <a:lstStyle/>
          <a:p>
            <a:pPr>
              <a:defRPr/>
            </a:pPr>
            <a:fld id="{1DD4B3D2-5B19-4955-8E81-769067D4EB2D}" type="slidenum">
              <a:rPr lang="en-US" altLang="zh-CN"/>
            </a:fld>
            <a:endParaRPr lang="en-US" altLang="zh-CN"/>
          </a:p>
        </p:txBody>
      </p:sp>
      <p:grpSp>
        <p:nvGrpSpPr>
          <p:cNvPr id="2" name="Group 2"/>
          <p:cNvGrpSpPr/>
          <p:nvPr/>
        </p:nvGrpSpPr>
        <p:grpSpPr bwMode="auto">
          <a:xfrm>
            <a:off x="900113" y="765175"/>
            <a:ext cx="4173537" cy="3617913"/>
            <a:chOff x="376" y="616"/>
            <a:chExt cx="3255" cy="3511"/>
          </a:xfrm>
        </p:grpSpPr>
        <p:grpSp>
          <p:nvGrpSpPr>
            <p:cNvPr id="11335" name="Group 3"/>
            <p:cNvGrpSpPr/>
            <p:nvPr/>
          </p:nvGrpSpPr>
          <p:grpSpPr bwMode="auto">
            <a:xfrm>
              <a:off x="376" y="616"/>
              <a:ext cx="2880" cy="1655"/>
              <a:chOff x="240" y="480"/>
              <a:chExt cx="2880" cy="1655"/>
            </a:xfrm>
          </p:grpSpPr>
          <p:grpSp>
            <p:nvGrpSpPr>
              <p:cNvPr id="11376" name="Group 4"/>
              <p:cNvGrpSpPr/>
              <p:nvPr/>
            </p:nvGrpSpPr>
            <p:grpSpPr bwMode="auto">
              <a:xfrm>
                <a:off x="240" y="480"/>
                <a:ext cx="2880" cy="1343"/>
                <a:chOff x="240" y="481"/>
                <a:chExt cx="3056" cy="1535"/>
              </a:xfrm>
            </p:grpSpPr>
            <p:grpSp>
              <p:nvGrpSpPr>
                <p:cNvPr id="11381" name="Group 5"/>
                <p:cNvGrpSpPr/>
                <p:nvPr/>
              </p:nvGrpSpPr>
              <p:grpSpPr bwMode="auto">
                <a:xfrm>
                  <a:off x="720" y="960"/>
                  <a:ext cx="1824" cy="1056"/>
                  <a:chOff x="1008" y="672"/>
                  <a:chExt cx="1776" cy="960"/>
                </a:xfrm>
              </p:grpSpPr>
              <p:sp>
                <p:nvSpPr>
                  <p:cNvPr id="11392" name="Line 6"/>
                  <p:cNvSpPr>
                    <a:spLocks noChangeShapeType="1"/>
                  </p:cNvSpPr>
                  <p:nvPr/>
                </p:nvSpPr>
                <p:spPr bwMode="auto">
                  <a:xfrm>
                    <a:off x="1008" y="864"/>
                    <a:ext cx="0" cy="528"/>
                  </a:xfrm>
                  <a:prstGeom prst="line">
                    <a:avLst/>
                  </a:prstGeom>
                  <a:noFill/>
                  <a:ln w="28575">
                    <a:solidFill>
                      <a:srgbClr val="FFFF00"/>
                    </a:solidFill>
                    <a:miter lim="800000"/>
                  </a:ln>
                </p:spPr>
                <p:txBody>
                  <a:bodyPr wrap="none"/>
                  <a:lstStyle/>
                  <a:p>
                    <a:endParaRPr lang="zh-CN" altLang="en-US"/>
                  </a:p>
                </p:txBody>
              </p:sp>
              <p:sp>
                <p:nvSpPr>
                  <p:cNvPr id="11393" name="Line 7"/>
                  <p:cNvSpPr>
                    <a:spLocks noChangeShapeType="1"/>
                  </p:cNvSpPr>
                  <p:nvPr/>
                </p:nvSpPr>
                <p:spPr bwMode="auto">
                  <a:xfrm>
                    <a:off x="1008" y="864"/>
                    <a:ext cx="480" cy="240"/>
                  </a:xfrm>
                  <a:prstGeom prst="line">
                    <a:avLst/>
                  </a:prstGeom>
                  <a:noFill/>
                  <a:ln w="28575">
                    <a:solidFill>
                      <a:srgbClr val="FFFF00"/>
                    </a:solidFill>
                    <a:miter lim="800000"/>
                  </a:ln>
                </p:spPr>
                <p:txBody>
                  <a:bodyPr wrap="none"/>
                  <a:lstStyle/>
                  <a:p>
                    <a:endParaRPr lang="zh-CN" altLang="en-US"/>
                  </a:p>
                </p:txBody>
              </p:sp>
              <p:sp>
                <p:nvSpPr>
                  <p:cNvPr id="11394" name="Line 8"/>
                  <p:cNvSpPr>
                    <a:spLocks noChangeShapeType="1"/>
                  </p:cNvSpPr>
                  <p:nvPr/>
                </p:nvSpPr>
                <p:spPr bwMode="auto">
                  <a:xfrm>
                    <a:off x="1008" y="1392"/>
                    <a:ext cx="480" cy="240"/>
                  </a:xfrm>
                  <a:prstGeom prst="line">
                    <a:avLst/>
                  </a:prstGeom>
                  <a:noFill/>
                  <a:ln w="28575">
                    <a:solidFill>
                      <a:srgbClr val="FFFF00"/>
                    </a:solidFill>
                    <a:miter lim="800000"/>
                  </a:ln>
                </p:spPr>
                <p:txBody>
                  <a:bodyPr wrap="none"/>
                  <a:lstStyle/>
                  <a:p>
                    <a:endParaRPr lang="zh-CN" altLang="en-US"/>
                  </a:p>
                </p:txBody>
              </p:sp>
              <p:sp>
                <p:nvSpPr>
                  <p:cNvPr id="11395" name="Line 9"/>
                  <p:cNvSpPr>
                    <a:spLocks noChangeShapeType="1"/>
                  </p:cNvSpPr>
                  <p:nvPr/>
                </p:nvSpPr>
                <p:spPr bwMode="auto">
                  <a:xfrm>
                    <a:off x="1488" y="1104"/>
                    <a:ext cx="0" cy="528"/>
                  </a:xfrm>
                  <a:prstGeom prst="line">
                    <a:avLst/>
                  </a:prstGeom>
                  <a:noFill/>
                  <a:ln w="28575">
                    <a:solidFill>
                      <a:srgbClr val="FFFF00"/>
                    </a:solidFill>
                    <a:miter lim="800000"/>
                  </a:ln>
                </p:spPr>
                <p:txBody>
                  <a:bodyPr wrap="none"/>
                  <a:lstStyle/>
                  <a:p>
                    <a:endParaRPr lang="zh-CN" altLang="en-US"/>
                  </a:p>
                </p:txBody>
              </p:sp>
              <p:sp>
                <p:nvSpPr>
                  <p:cNvPr id="11396" name="Line 10"/>
                  <p:cNvSpPr>
                    <a:spLocks noChangeShapeType="1"/>
                  </p:cNvSpPr>
                  <p:nvPr/>
                </p:nvSpPr>
                <p:spPr bwMode="auto">
                  <a:xfrm flipV="1">
                    <a:off x="1488" y="1440"/>
                    <a:ext cx="1296" cy="192"/>
                  </a:xfrm>
                  <a:prstGeom prst="line">
                    <a:avLst/>
                  </a:prstGeom>
                  <a:noFill/>
                  <a:ln w="28575">
                    <a:solidFill>
                      <a:srgbClr val="FFFF00"/>
                    </a:solidFill>
                    <a:miter lim="800000"/>
                  </a:ln>
                </p:spPr>
                <p:txBody>
                  <a:bodyPr wrap="none"/>
                  <a:lstStyle/>
                  <a:p>
                    <a:endParaRPr lang="zh-CN" altLang="en-US"/>
                  </a:p>
                </p:txBody>
              </p:sp>
              <p:sp>
                <p:nvSpPr>
                  <p:cNvPr id="11397" name="Line 11"/>
                  <p:cNvSpPr>
                    <a:spLocks noChangeShapeType="1"/>
                  </p:cNvSpPr>
                  <p:nvPr/>
                </p:nvSpPr>
                <p:spPr bwMode="auto">
                  <a:xfrm flipV="1">
                    <a:off x="1488" y="912"/>
                    <a:ext cx="1296" cy="192"/>
                  </a:xfrm>
                  <a:prstGeom prst="line">
                    <a:avLst/>
                  </a:prstGeom>
                  <a:noFill/>
                  <a:ln w="28575">
                    <a:solidFill>
                      <a:srgbClr val="FFFF00"/>
                    </a:solidFill>
                    <a:miter lim="800000"/>
                  </a:ln>
                </p:spPr>
                <p:txBody>
                  <a:bodyPr wrap="none"/>
                  <a:lstStyle/>
                  <a:p>
                    <a:endParaRPr lang="zh-CN" altLang="en-US"/>
                  </a:p>
                </p:txBody>
              </p:sp>
              <p:sp>
                <p:nvSpPr>
                  <p:cNvPr id="11398" name="Line 12"/>
                  <p:cNvSpPr>
                    <a:spLocks noChangeShapeType="1"/>
                  </p:cNvSpPr>
                  <p:nvPr/>
                </p:nvSpPr>
                <p:spPr bwMode="auto">
                  <a:xfrm>
                    <a:off x="2784" y="912"/>
                    <a:ext cx="0" cy="528"/>
                  </a:xfrm>
                  <a:prstGeom prst="line">
                    <a:avLst/>
                  </a:prstGeom>
                  <a:noFill/>
                  <a:ln w="28575">
                    <a:solidFill>
                      <a:srgbClr val="FFFF00"/>
                    </a:solidFill>
                    <a:miter lim="800000"/>
                  </a:ln>
                </p:spPr>
                <p:txBody>
                  <a:bodyPr wrap="none"/>
                  <a:lstStyle/>
                  <a:p>
                    <a:endParaRPr lang="zh-CN" altLang="en-US"/>
                  </a:p>
                </p:txBody>
              </p:sp>
              <p:sp>
                <p:nvSpPr>
                  <p:cNvPr id="11399" name="Line 13"/>
                  <p:cNvSpPr>
                    <a:spLocks noChangeShapeType="1"/>
                  </p:cNvSpPr>
                  <p:nvPr/>
                </p:nvSpPr>
                <p:spPr bwMode="auto">
                  <a:xfrm flipV="1">
                    <a:off x="1008" y="672"/>
                    <a:ext cx="1296" cy="192"/>
                  </a:xfrm>
                  <a:prstGeom prst="line">
                    <a:avLst/>
                  </a:prstGeom>
                  <a:noFill/>
                  <a:ln w="28575">
                    <a:solidFill>
                      <a:srgbClr val="FFFF00"/>
                    </a:solidFill>
                    <a:miter lim="800000"/>
                  </a:ln>
                </p:spPr>
                <p:txBody>
                  <a:bodyPr wrap="none"/>
                  <a:lstStyle/>
                  <a:p>
                    <a:endParaRPr lang="zh-CN" altLang="en-US"/>
                  </a:p>
                </p:txBody>
              </p:sp>
              <p:sp>
                <p:nvSpPr>
                  <p:cNvPr id="11400" name="Line 14"/>
                  <p:cNvSpPr>
                    <a:spLocks noChangeShapeType="1"/>
                  </p:cNvSpPr>
                  <p:nvPr/>
                </p:nvSpPr>
                <p:spPr bwMode="auto">
                  <a:xfrm>
                    <a:off x="2016" y="720"/>
                    <a:ext cx="480" cy="240"/>
                  </a:xfrm>
                  <a:prstGeom prst="line">
                    <a:avLst/>
                  </a:prstGeom>
                  <a:noFill/>
                  <a:ln w="28575">
                    <a:solidFill>
                      <a:srgbClr val="FFFF00"/>
                    </a:solidFill>
                    <a:miter lim="800000"/>
                  </a:ln>
                </p:spPr>
                <p:txBody>
                  <a:bodyPr wrap="none"/>
                  <a:lstStyle/>
                  <a:p>
                    <a:endParaRPr lang="zh-CN" altLang="en-US"/>
                  </a:p>
                </p:txBody>
              </p:sp>
              <p:sp>
                <p:nvSpPr>
                  <p:cNvPr id="11401" name="Line 15"/>
                  <p:cNvSpPr>
                    <a:spLocks noChangeShapeType="1"/>
                  </p:cNvSpPr>
                  <p:nvPr/>
                </p:nvSpPr>
                <p:spPr bwMode="auto">
                  <a:xfrm>
                    <a:off x="1872" y="720"/>
                    <a:ext cx="480" cy="240"/>
                  </a:xfrm>
                  <a:prstGeom prst="line">
                    <a:avLst/>
                  </a:prstGeom>
                  <a:noFill/>
                  <a:ln w="28575">
                    <a:solidFill>
                      <a:srgbClr val="FFFF00"/>
                    </a:solidFill>
                    <a:miter lim="800000"/>
                  </a:ln>
                </p:spPr>
                <p:txBody>
                  <a:bodyPr wrap="none"/>
                  <a:lstStyle/>
                  <a:p>
                    <a:endParaRPr lang="zh-CN" altLang="en-US"/>
                  </a:p>
                </p:txBody>
              </p:sp>
              <p:sp>
                <p:nvSpPr>
                  <p:cNvPr id="11402" name="Line 16"/>
                  <p:cNvSpPr>
                    <a:spLocks noChangeShapeType="1"/>
                  </p:cNvSpPr>
                  <p:nvPr/>
                </p:nvSpPr>
                <p:spPr bwMode="auto">
                  <a:xfrm>
                    <a:off x="1680" y="768"/>
                    <a:ext cx="480" cy="240"/>
                  </a:xfrm>
                  <a:prstGeom prst="line">
                    <a:avLst/>
                  </a:prstGeom>
                  <a:noFill/>
                  <a:ln w="28575">
                    <a:solidFill>
                      <a:srgbClr val="FFFF00"/>
                    </a:solidFill>
                    <a:miter lim="800000"/>
                  </a:ln>
                </p:spPr>
                <p:txBody>
                  <a:bodyPr wrap="none"/>
                  <a:lstStyle/>
                  <a:p>
                    <a:endParaRPr lang="zh-CN" altLang="en-US"/>
                  </a:p>
                </p:txBody>
              </p:sp>
              <p:sp>
                <p:nvSpPr>
                  <p:cNvPr id="11403" name="Line 17"/>
                  <p:cNvSpPr>
                    <a:spLocks noChangeShapeType="1"/>
                  </p:cNvSpPr>
                  <p:nvPr/>
                </p:nvSpPr>
                <p:spPr bwMode="auto">
                  <a:xfrm>
                    <a:off x="1488" y="768"/>
                    <a:ext cx="480" cy="240"/>
                  </a:xfrm>
                  <a:prstGeom prst="line">
                    <a:avLst/>
                  </a:prstGeom>
                  <a:noFill/>
                  <a:ln w="28575">
                    <a:solidFill>
                      <a:srgbClr val="FFFF00"/>
                    </a:solidFill>
                    <a:miter lim="800000"/>
                  </a:ln>
                </p:spPr>
                <p:txBody>
                  <a:bodyPr wrap="none"/>
                  <a:lstStyle/>
                  <a:p>
                    <a:endParaRPr lang="zh-CN" altLang="en-US"/>
                  </a:p>
                </p:txBody>
              </p:sp>
              <p:sp>
                <p:nvSpPr>
                  <p:cNvPr id="11404" name="Line 18"/>
                  <p:cNvSpPr>
                    <a:spLocks noChangeShapeType="1"/>
                  </p:cNvSpPr>
                  <p:nvPr/>
                </p:nvSpPr>
                <p:spPr bwMode="auto">
                  <a:xfrm>
                    <a:off x="1296" y="816"/>
                    <a:ext cx="480" cy="240"/>
                  </a:xfrm>
                  <a:prstGeom prst="line">
                    <a:avLst/>
                  </a:prstGeom>
                  <a:noFill/>
                  <a:ln w="28575">
                    <a:solidFill>
                      <a:srgbClr val="FFFF00"/>
                    </a:solidFill>
                    <a:miter lim="800000"/>
                  </a:ln>
                </p:spPr>
                <p:txBody>
                  <a:bodyPr wrap="none"/>
                  <a:lstStyle/>
                  <a:p>
                    <a:endParaRPr lang="zh-CN" altLang="en-US"/>
                  </a:p>
                </p:txBody>
              </p:sp>
              <p:sp>
                <p:nvSpPr>
                  <p:cNvPr id="11405" name="Line 19"/>
                  <p:cNvSpPr>
                    <a:spLocks noChangeShapeType="1"/>
                  </p:cNvSpPr>
                  <p:nvPr/>
                </p:nvSpPr>
                <p:spPr bwMode="auto">
                  <a:xfrm>
                    <a:off x="1776" y="1056"/>
                    <a:ext cx="0" cy="528"/>
                  </a:xfrm>
                  <a:prstGeom prst="line">
                    <a:avLst/>
                  </a:prstGeom>
                  <a:noFill/>
                  <a:ln w="28575">
                    <a:solidFill>
                      <a:srgbClr val="FFFF00"/>
                    </a:solidFill>
                    <a:miter lim="800000"/>
                  </a:ln>
                </p:spPr>
                <p:txBody>
                  <a:bodyPr wrap="none"/>
                  <a:lstStyle/>
                  <a:p>
                    <a:endParaRPr lang="zh-CN" altLang="en-US"/>
                  </a:p>
                </p:txBody>
              </p:sp>
              <p:sp>
                <p:nvSpPr>
                  <p:cNvPr id="11406" name="Line 20"/>
                  <p:cNvSpPr>
                    <a:spLocks noChangeShapeType="1"/>
                  </p:cNvSpPr>
                  <p:nvPr/>
                </p:nvSpPr>
                <p:spPr bwMode="auto">
                  <a:xfrm>
                    <a:off x="1968" y="1008"/>
                    <a:ext cx="0" cy="576"/>
                  </a:xfrm>
                  <a:prstGeom prst="line">
                    <a:avLst/>
                  </a:prstGeom>
                  <a:noFill/>
                  <a:ln w="28575">
                    <a:solidFill>
                      <a:srgbClr val="FFFF00"/>
                    </a:solidFill>
                    <a:miter lim="800000"/>
                  </a:ln>
                </p:spPr>
                <p:txBody>
                  <a:bodyPr wrap="none"/>
                  <a:lstStyle/>
                  <a:p>
                    <a:endParaRPr lang="zh-CN" altLang="en-US"/>
                  </a:p>
                </p:txBody>
              </p:sp>
              <p:sp>
                <p:nvSpPr>
                  <p:cNvPr id="11407" name="Line 21"/>
                  <p:cNvSpPr>
                    <a:spLocks noChangeShapeType="1"/>
                  </p:cNvSpPr>
                  <p:nvPr/>
                </p:nvSpPr>
                <p:spPr bwMode="auto">
                  <a:xfrm>
                    <a:off x="2160" y="1008"/>
                    <a:ext cx="0" cy="528"/>
                  </a:xfrm>
                  <a:prstGeom prst="line">
                    <a:avLst/>
                  </a:prstGeom>
                  <a:noFill/>
                  <a:ln w="28575">
                    <a:solidFill>
                      <a:srgbClr val="FFFF00"/>
                    </a:solidFill>
                    <a:miter lim="800000"/>
                  </a:ln>
                </p:spPr>
                <p:txBody>
                  <a:bodyPr wrap="none"/>
                  <a:lstStyle/>
                  <a:p>
                    <a:endParaRPr lang="zh-CN" altLang="en-US"/>
                  </a:p>
                </p:txBody>
              </p:sp>
              <p:sp>
                <p:nvSpPr>
                  <p:cNvPr id="11408" name="Line 22"/>
                  <p:cNvSpPr>
                    <a:spLocks noChangeShapeType="1"/>
                  </p:cNvSpPr>
                  <p:nvPr/>
                </p:nvSpPr>
                <p:spPr bwMode="auto">
                  <a:xfrm>
                    <a:off x="2352" y="1008"/>
                    <a:ext cx="0" cy="528"/>
                  </a:xfrm>
                  <a:prstGeom prst="line">
                    <a:avLst/>
                  </a:prstGeom>
                  <a:noFill/>
                  <a:ln w="28575">
                    <a:solidFill>
                      <a:srgbClr val="FFFF00"/>
                    </a:solidFill>
                    <a:miter lim="800000"/>
                  </a:ln>
                </p:spPr>
                <p:txBody>
                  <a:bodyPr wrap="none"/>
                  <a:lstStyle/>
                  <a:p>
                    <a:endParaRPr lang="zh-CN" altLang="en-US"/>
                  </a:p>
                </p:txBody>
              </p:sp>
              <p:sp>
                <p:nvSpPr>
                  <p:cNvPr id="11409" name="Line 23"/>
                  <p:cNvSpPr>
                    <a:spLocks noChangeShapeType="1"/>
                  </p:cNvSpPr>
                  <p:nvPr/>
                </p:nvSpPr>
                <p:spPr bwMode="auto">
                  <a:xfrm>
                    <a:off x="2496" y="960"/>
                    <a:ext cx="0" cy="528"/>
                  </a:xfrm>
                  <a:prstGeom prst="line">
                    <a:avLst/>
                  </a:prstGeom>
                  <a:noFill/>
                  <a:ln w="28575">
                    <a:solidFill>
                      <a:srgbClr val="FFFF00"/>
                    </a:solidFill>
                    <a:miter lim="800000"/>
                  </a:ln>
                </p:spPr>
                <p:txBody>
                  <a:bodyPr wrap="none"/>
                  <a:lstStyle/>
                  <a:p>
                    <a:endParaRPr lang="zh-CN" altLang="en-US"/>
                  </a:p>
                </p:txBody>
              </p:sp>
              <p:sp>
                <p:nvSpPr>
                  <p:cNvPr id="11410" name="Line 24"/>
                  <p:cNvSpPr>
                    <a:spLocks noChangeShapeType="1"/>
                  </p:cNvSpPr>
                  <p:nvPr/>
                </p:nvSpPr>
                <p:spPr bwMode="auto">
                  <a:xfrm>
                    <a:off x="2640" y="912"/>
                    <a:ext cx="0" cy="576"/>
                  </a:xfrm>
                  <a:prstGeom prst="line">
                    <a:avLst/>
                  </a:prstGeom>
                  <a:noFill/>
                  <a:ln w="28575">
                    <a:solidFill>
                      <a:srgbClr val="FFFF00"/>
                    </a:solidFill>
                    <a:miter lim="800000"/>
                  </a:ln>
                </p:spPr>
                <p:txBody>
                  <a:bodyPr wrap="none"/>
                  <a:lstStyle/>
                  <a:p>
                    <a:endParaRPr lang="zh-CN" altLang="en-US"/>
                  </a:p>
                </p:txBody>
              </p:sp>
              <p:sp>
                <p:nvSpPr>
                  <p:cNvPr id="11411" name="Line 25"/>
                  <p:cNvSpPr>
                    <a:spLocks noChangeShapeType="1"/>
                  </p:cNvSpPr>
                  <p:nvPr/>
                </p:nvSpPr>
                <p:spPr bwMode="auto">
                  <a:xfrm flipV="1">
                    <a:off x="1008" y="1200"/>
                    <a:ext cx="1344" cy="192"/>
                  </a:xfrm>
                  <a:prstGeom prst="line">
                    <a:avLst/>
                  </a:prstGeom>
                  <a:noFill/>
                  <a:ln w="19050">
                    <a:solidFill>
                      <a:srgbClr val="FFFF00"/>
                    </a:solidFill>
                    <a:prstDash val="lgDash"/>
                    <a:miter lim="800000"/>
                  </a:ln>
                </p:spPr>
                <p:txBody>
                  <a:bodyPr wrap="none"/>
                  <a:lstStyle/>
                  <a:p>
                    <a:endParaRPr lang="zh-CN" altLang="en-US"/>
                  </a:p>
                </p:txBody>
              </p:sp>
              <p:sp>
                <p:nvSpPr>
                  <p:cNvPr id="11412" name="Line 26"/>
                  <p:cNvSpPr>
                    <a:spLocks noChangeShapeType="1"/>
                  </p:cNvSpPr>
                  <p:nvPr/>
                </p:nvSpPr>
                <p:spPr bwMode="auto">
                  <a:xfrm>
                    <a:off x="2304" y="1200"/>
                    <a:ext cx="480" cy="240"/>
                  </a:xfrm>
                  <a:prstGeom prst="line">
                    <a:avLst/>
                  </a:prstGeom>
                  <a:noFill/>
                  <a:ln w="19050">
                    <a:solidFill>
                      <a:srgbClr val="FFFF00"/>
                    </a:solidFill>
                    <a:prstDash val="lgDash"/>
                    <a:miter lim="800000"/>
                  </a:ln>
                </p:spPr>
                <p:txBody>
                  <a:bodyPr wrap="none"/>
                  <a:lstStyle/>
                  <a:p>
                    <a:endParaRPr lang="zh-CN" altLang="en-US"/>
                  </a:p>
                </p:txBody>
              </p:sp>
              <p:sp>
                <p:nvSpPr>
                  <p:cNvPr id="11413" name="Line 27"/>
                  <p:cNvSpPr>
                    <a:spLocks noChangeShapeType="1"/>
                  </p:cNvSpPr>
                  <p:nvPr/>
                </p:nvSpPr>
                <p:spPr bwMode="auto">
                  <a:xfrm>
                    <a:off x="2304" y="672"/>
                    <a:ext cx="0" cy="528"/>
                  </a:xfrm>
                  <a:prstGeom prst="line">
                    <a:avLst/>
                  </a:prstGeom>
                  <a:noFill/>
                  <a:ln w="19050">
                    <a:solidFill>
                      <a:srgbClr val="FFFF00"/>
                    </a:solidFill>
                    <a:prstDash val="lgDash"/>
                    <a:miter lim="800000"/>
                  </a:ln>
                </p:spPr>
                <p:txBody>
                  <a:bodyPr wrap="none"/>
                  <a:lstStyle/>
                  <a:p>
                    <a:endParaRPr lang="zh-CN" altLang="en-US"/>
                  </a:p>
                </p:txBody>
              </p:sp>
              <p:sp>
                <p:nvSpPr>
                  <p:cNvPr id="11414" name="Line 28"/>
                  <p:cNvSpPr>
                    <a:spLocks noChangeShapeType="1"/>
                  </p:cNvSpPr>
                  <p:nvPr/>
                </p:nvSpPr>
                <p:spPr bwMode="auto">
                  <a:xfrm>
                    <a:off x="2304" y="672"/>
                    <a:ext cx="480" cy="240"/>
                  </a:xfrm>
                  <a:prstGeom prst="line">
                    <a:avLst/>
                  </a:prstGeom>
                  <a:noFill/>
                  <a:ln w="28575">
                    <a:solidFill>
                      <a:srgbClr val="FFFF00"/>
                    </a:solidFill>
                    <a:miter lim="800000"/>
                  </a:ln>
                </p:spPr>
                <p:txBody>
                  <a:bodyPr wrap="none"/>
                  <a:lstStyle/>
                  <a:p>
                    <a:endParaRPr lang="zh-CN" altLang="en-US"/>
                  </a:p>
                </p:txBody>
              </p:sp>
              <p:sp>
                <p:nvSpPr>
                  <p:cNvPr id="11415" name="Line 29"/>
                  <p:cNvSpPr>
                    <a:spLocks noChangeShapeType="1"/>
                  </p:cNvSpPr>
                  <p:nvPr/>
                </p:nvSpPr>
                <p:spPr bwMode="auto">
                  <a:xfrm>
                    <a:off x="2160" y="672"/>
                    <a:ext cx="480" cy="240"/>
                  </a:xfrm>
                  <a:prstGeom prst="line">
                    <a:avLst/>
                  </a:prstGeom>
                  <a:noFill/>
                  <a:ln w="28575">
                    <a:solidFill>
                      <a:srgbClr val="FFFF00"/>
                    </a:solidFill>
                    <a:miter lim="800000"/>
                  </a:ln>
                </p:spPr>
                <p:txBody>
                  <a:bodyPr wrap="none"/>
                  <a:lstStyle/>
                  <a:p>
                    <a:endParaRPr lang="zh-CN" altLang="en-US"/>
                  </a:p>
                </p:txBody>
              </p:sp>
              <p:sp>
                <p:nvSpPr>
                  <p:cNvPr id="11416" name="Line 30"/>
                  <p:cNvSpPr>
                    <a:spLocks noChangeShapeType="1"/>
                  </p:cNvSpPr>
                  <p:nvPr/>
                </p:nvSpPr>
                <p:spPr bwMode="auto">
                  <a:xfrm>
                    <a:off x="1440" y="864"/>
                    <a:ext cx="144" cy="0"/>
                  </a:xfrm>
                  <a:prstGeom prst="line">
                    <a:avLst/>
                  </a:prstGeom>
                  <a:noFill/>
                  <a:ln w="28575">
                    <a:solidFill>
                      <a:srgbClr val="FFFF00"/>
                    </a:solidFill>
                    <a:miter lim="800000"/>
                  </a:ln>
                </p:spPr>
                <p:txBody>
                  <a:bodyPr wrap="none"/>
                  <a:lstStyle/>
                  <a:p>
                    <a:endParaRPr lang="zh-CN" altLang="en-US"/>
                  </a:p>
                </p:txBody>
              </p:sp>
              <p:sp>
                <p:nvSpPr>
                  <p:cNvPr id="11417" name="Line 31"/>
                  <p:cNvSpPr>
                    <a:spLocks noChangeShapeType="1"/>
                  </p:cNvSpPr>
                  <p:nvPr/>
                </p:nvSpPr>
                <p:spPr bwMode="auto">
                  <a:xfrm>
                    <a:off x="1536" y="912"/>
                    <a:ext cx="144" cy="0"/>
                  </a:xfrm>
                  <a:prstGeom prst="line">
                    <a:avLst/>
                  </a:prstGeom>
                  <a:noFill/>
                  <a:ln w="28575">
                    <a:solidFill>
                      <a:srgbClr val="FFFF00"/>
                    </a:solidFill>
                    <a:miter lim="800000"/>
                  </a:ln>
                </p:spPr>
                <p:txBody>
                  <a:bodyPr wrap="none"/>
                  <a:lstStyle/>
                  <a:p>
                    <a:endParaRPr lang="zh-CN" altLang="en-US"/>
                  </a:p>
                </p:txBody>
              </p:sp>
              <p:sp>
                <p:nvSpPr>
                  <p:cNvPr id="11418" name="Line 32"/>
                  <p:cNvSpPr>
                    <a:spLocks noChangeShapeType="1"/>
                  </p:cNvSpPr>
                  <p:nvPr/>
                </p:nvSpPr>
                <p:spPr bwMode="auto">
                  <a:xfrm>
                    <a:off x="1632" y="960"/>
                    <a:ext cx="144" cy="0"/>
                  </a:xfrm>
                  <a:prstGeom prst="line">
                    <a:avLst/>
                  </a:prstGeom>
                  <a:noFill/>
                  <a:ln w="28575">
                    <a:solidFill>
                      <a:srgbClr val="FFFF00"/>
                    </a:solidFill>
                    <a:miter lim="800000"/>
                  </a:ln>
                </p:spPr>
                <p:txBody>
                  <a:bodyPr wrap="none"/>
                  <a:lstStyle/>
                  <a:p>
                    <a:endParaRPr lang="zh-CN" altLang="en-US"/>
                  </a:p>
                </p:txBody>
              </p:sp>
              <p:sp>
                <p:nvSpPr>
                  <p:cNvPr id="11419" name="Line 33"/>
                  <p:cNvSpPr>
                    <a:spLocks noChangeShapeType="1"/>
                  </p:cNvSpPr>
                  <p:nvPr/>
                </p:nvSpPr>
                <p:spPr bwMode="auto">
                  <a:xfrm>
                    <a:off x="1728" y="1008"/>
                    <a:ext cx="144" cy="0"/>
                  </a:xfrm>
                  <a:prstGeom prst="line">
                    <a:avLst/>
                  </a:prstGeom>
                  <a:noFill/>
                  <a:ln w="28575">
                    <a:solidFill>
                      <a:srgbClr val="FFFF00"/>
                    </a:solidFill>
                    <a:miter lim="800000"/>
                  </a:ln>
                </p:spPr>
                <p:txBody>
                  <a:bodyPr wrap="none"/>
                  <a:lstStyle/>
                  <a:p>
                    <a:endParaRPr lang="zh-CN" altLang="en-US"/>
                  </a:p>
                </p:txBody>
              </p:sp>
              <p:sp>
                <p:nvSpPr>
                  <p:cNvPr id="11420" name="Line 34"/>
                  <p:cNvSpPr>
                    <a:spLocks noChangeShapeType="1"/>
                  </p:cNvSpPr>
                  <p:nvPr/>
                </p:nvSpPr>
                <p:spPr bwMode="auto">
                  <a:xfrm>
                    <a:off x="1824" y="768"/>
                    <a:ext cx="144" cy="0"/>
                  </a:xfrm>
                  <a:prstGeom prst="line">
                    <a:avLst/>
                  </a:prstGeom>
                  <a:noFill/>
                  <a:ln w="28575">
                    <a:solidFill>
                      <a:srgbClr val="FFFF00"/>
                    </a:solidFill>
                    <a:miter lim="800000"/>
                  </a:ln>
                </p:spPr>
                <p:txBody>
                  <a:bodyPr wrap="none"/>
                  <a:lstStyle/>
                  <a:p>
                    <a:endParaRPr lang="zh-CN" altLang="en-US"/>
                  </a:p>
                </p:txBody>
              </p:sp>
              <p:sp>
                <p:nvSpPr>
                  <p:cNvPr id="11421" name="Line 35"/>
                  <p:cNvSpPr>
                    <a:spLocks noChangeShapeType="1"/>
                  </p:cNvSpPr>
                  <p:nvPr/>
                </p:nvSpPr>
                <p:spPr bwMode="auto">
                  <a:xfrm>
                    <a:off x="1824" y="816"/>
                    <a:ext cx="144" cy="0"/>
                  </a:xfrm>
                  <a:prstGeom prst="line">
                    <a:avLst/>
                  </a:prstGeom>
                  <a:noFill/>
                  <a:ln w="28575">
                    <a:solidFill>
                      <a:srgbClr val="FFFF00"/>
                    </a:solidFill>
                    <a:miter lim="800000"/>
                  </a:ln>
                </p:spPr>
                <p:txBody>
                  <a:bodyPr wrap="none"/>
                  <a:lstStyle/>
                  <a:p>
                    <a:endParaRPr lang="zh-CN" altLang="en-US"/>
                  </a:p>
                </p:txBody>
              </p:sp>
              <p:sp>
                <p:nvSpPr>
                  <p:cNvPr id="11422" name="Line 36"/>
                  <p:cNvSpPr>
                    <a:spLocks noChangeShapeType="1"/>
                  </p:cNvSpPr>
                  <p:nvPr/>
                </p:nvSpPr>
                <p:spPr bwMode="auto">
                  <a:xfrm>
                    <a:off x="1920" y="864"/>
                    <a:ext cx="144" cy="0"/>
                  </a:xfrm>
                  <a:prstGeom prst="line">
                    <a:avLst/>
                  </a:prstGeom>
                  <a:noFill/>
                  <a:ln w="28575">
                    <a:solidFill>
                      <a:srgbClr val="FFFF00"/>
                    </a:solidFill>
                    <a:miter lim="800000"/>
                  </a:ln>
                </p:spPr>
                <p:txBody>
                  <a:bodyPr wrap="none"/>
                  <a:lstStyle/>
                  <a:p>
                    <a:endParaRPr lang="zh-CN" altLang="en-US"/>
                  </a:p>
                </p:txBody>
              </p:sp>
              <p:sp>
                <p:nvSpPr>
                  <p:cNvPr id="11423" name="Line 37"/>
                  <p:cNvSpPr>
                    <a:spLocks noChangeShapeType="1"/>
                  </p:cNvSpPr>
                  <p:nvPr/>
                </p:nvSpPr>
                <p:spPr bwMode="auto">
                  <a:xfrm>
                    <a:off x="2064" y="912"/>
                    <a:ext cx="144" cy="0"/>
                  </a:xfrm>
                  <a:prstGeom prst="line">
                    <a:avLst/>
                  </a:prstGeom>
                  <a:noFill/>
                  <a:ln w="28575">
                    <a:solidFill>
                      <a:srgbClr val="FFFF00"/>
                    </a:solidFill>
                    <a:miter lim="800000"/>
                  </a:ln>
                </p:spPr>
                <p:txBody>
                  <a:bodyPr wrap="none"/>
                  <a:lstStyle/>
                  <a:p>
                    <a:endParaRPr lang="zh-CN" altLang="en-US"/>
                  </a:p>
                </p:txBody>
              </p:sp>
              <p:sp>
                <p:nvSpPr>
                  <p:cNvPr id="11424" name="Line 38"/>
                  <p:cNvSpPr>
                    <a:spLocks noChangeShapeType="1"/>
                  </p:cNvSpPr>
                  <p:nvPr/>
                </p:nvSpPr>
                <p:spPr bwMode="auto">
                  <a:xfrm>
                    <a:off x="2112" y="960"/>
                    <a:ext cx="144" cy="0"/>
                  </a:xfrm>
                  <a:prstGeom prst="line">
                    <a:avLst/>
                  </a:prstGeom>
                  <a:noFill/>
                  <a:ln w="28575">
                    <a:solidFill>
                      <a:srgbClr val="FFFF00"/>
                    </a:solidFill>
                    <a:miter lim="800000"/>
                  </a:ln>
                </p:spPr>
                <p:txBody>
                  <a:bodyPr wrap="none"/>
                  <a:lstStyle/>
                  <a:p>
                    <a:endParaRPr lang="zh-CN" altLang="en-US"/>
                  </a:p>
                </p:txBody>
              </p:sp>
              <p:sp>
                <p:nvSpPr>
                  <p:cNvPr id="11425" name="Line 39"/>
                  <p:cNvSpPr>
                    <a:spLocks noChangeShapeType="1"/>
                  </p:cNvSpPr>
                  <p:nvPr/>
                </p:nvSpPr>
                <p:spPr bwMode="auto">
                  <a:xfrm>
                    <a:off x="2112" y="720"/>
                    <a:ext cx="144" cy="0"/>
                  </a:xfrm>
                  <a:prstGeom prst="line">
                    <a:avLst/>
                  </a:prstGeom>
                  <a:noFill/>
                  <a:ln w="28575">
                    <a:solidFill>
                      <a:srgbClr val="FFFF00"/>
                    </a:solidFill>
                    <a:miter lim="800000"/>
                  </a:ln>
                </p:spPr>
                <p:txBody>
                  <a:bodyPr wrap="none"/>
                  <a:lstStyle/>
                  <a:p>
                    <a:endParaRPr lang="zh-CN" altLang="en-US"/>
                  </a:p>
                </p:txBody>
              </p:sp>
              <p:sp>
                <p:nvSpPr>
                  <p:cNvPr id="11426" name="Line 40"/>
                  <p:cNvSpPr>
                    <a:spLocks noChangeShapeType="1"/>
                  </p:cNvSpPr>
                  <p:nvPr/>
                </p:nvSpPr>
                <p:spPr bwMode="auto">
                  <a:xfrm>
                    <a:off x="2160" y="768"/>
                    <a:ext cx="144" cy="0"/>
                  </a:xfrm>
                  <a:prstGeom prst="line">
                    <a:avLst/>
                  </a:prstGeom>
                  <a:noFill/>
                  <a:ln w="28575">
                    <a:solidFill>
                      <a:srgbClr val="FFFF00"/>
                    </a:solidFill>
                    <a:miter lim="800000"/>
                  </a:ln>
                </p:spPr>
                <p:txBody>
                  <a:bodyPr wrap="none"/>
                  <a:lstStyle/>
                  <a:p>
                    <a:endParaRPr lang="zh-CN" altLang="en-US"/>
                  </a:p>
                </p:txBody>
              </p:sp>
              <p:sp>
                <p:nvSpPr>
                  <p:cNvPr id="11427" name="Line 41"/>
                  <p:cNvSpPr>
                    <a:spLocks noChangeShapeType="1"/>
                  </p:cNvSpPr>
                  <p:nvPr/>
                </p:nvSpPr>
                <p:spPr bwMode="auto">
                  <a:xfrm>
                    <a:off x="2256" y="816"/>
                    <a:ext cx="144" cy="0"/>
                  </a:xfrm>
                  <a:prstGeom prst="line">
                    <a:avLst/>
                  </a:prstGeom>
                  <a:noFill/>
                  <a:ln w="28575">
                    <a:solidFill>
                      <a:srgbClr val="FFFF00"/>
                    </a:solidFill>
                    <a:miter lim="800000"/>
                  </a:ln>
                </p:spPr>
                <p:txBody>
                  <a:bodyPr wrap="none"/>
                  <a:lstStyle/>
                  <a:p>
                    <a:endParaRPr lang="zh-CN" altLang="en-US"/>
                  </a:p>
                </p:txBody>
              </p:sp>
              <p:sp>
                <p:nvSpPr>
                  <p:cNvPr id="11428" name="Line 42"/>
                  <p:cNvSpPr>
                    <a:spLocks noChangeShapeType="1"/>
                  </p:cNvSpPr>
                  <p:nvPr/>
                </p:nvSpPr>
                <p:spPr bwMode="auto">
                  <a:xfrm>
                    <a:off x="2352" y="864"/>
                    <a:ext cx="144" cy="0"/>
                  </a:xfrm>
                  <a:prstGeom prst="line">
                    <a:avLst/>
                  </a:prstGeom>
                  <a:noFill/>
                  <a:ln w="28575">
                    <a:solidFill>
                      <a:srgbClr val="FFFF00"/>
                    </a:solidFill>
                    <a:miter lim="800000"/>
                  </a:ln>
                </p:spPr>
                <p:txBody>
                  <a:bodyPr wrap="none"/>
                  <a:lstStyle/>
                  <a:p>
                    <a:endParaRPr lang="zh-CN" altLang="en-US"/>
                  </a:p>
                </p:txBody>
              </p:sp>
              <p:sp>
                <p:nvSpPr>
                  <p:cNvPr id="11429" name="Line 43"/>
                  <p:cNvSpPr>
                    <a:spLocks noChangeShapeType="1"/>
                  </p:cNvSpPr>
                  <p:nvPr/>
                </p:nvSpPr>
                <p:spPr bwMode="auto">
                  <a:xfrm>
                    <a:off x="2448" y="912"/>
                    <a:ext cx="144" cy="0"/>
                  </a:xfrm>
                  <a:prstGeom prst="line">
                    <a:avLst/>
                  </a:prstGeom>
                  <a:noFill/>
                  <a:ln w="28575">
                    <a:solidFill>
                      <a:srgbClr val="FFFF00"/>
                    </a:solidFill>
                    <a:miter lim="800000"/>
                  </a:ln>
                </p:spPr>
                <p:txBody>
                  <a:bodyPr wrap="none"/>
                  <a:lstStyle/>
                  <a:p>
                    <a:endParaRPr lang="zh-CN" altLang="en-US"/>
                  </a:p>
                </p:txBody>
              </p:sp>
              <p:sp>
                <p:nvSpPr>
                  <p:cNvPr id="11430" name="Line 44"/>
                  <p:cNvSpPr>
                    <a:spLocks noChangeShapeType="1"/>
                  </p:cNvSpPr>
                  <p:nvPr/>
                </p:nvSpPr>
                <p:spPr bwMode="auto">
                  <a:xfrm flipV="1">
                    <a:off x="1776" y="1104"/>
                    <a:ext cx="192" cy="48"/>
                  </a:xfrm>
                  <a:prstGeom prst="line">
                    <a:avLst/>
                  </a:prstGeom>
                  <a:noFill/>
                  <a:ln w="28575">
                    <a:solidFill>
                      <a:srgbClr val="FFFF00"/>
                    </a:solidFill>
                    <a:miter lim="800000"/>
                  </a:ln>
                </p:spPr>
                <p:txBody>
                  <a:bodyPr wrap="none"/>
                  <a:lstStyle/>
                  <a:p>
                    <a:endParaRPr lang="zh-CN" altLang="en-US"/>
                  </a:p>
                </p:txBody>
              </p:sp>
              <p:sp>
                <p:nvSpPr>
                  <p:cNvPr id="11431" name="Line 45"/>
                  <p:cNvSpPr>
                    <a:spLocks noChangeShapeType="1"/>
                  </p:cNvSpPr>
                  <p:nvPr/>
                </p:nvSpPr>
                <p:spPr bwMode="auto">
                  <a:xfrm flipV="1">
                    <a:off x="1776" y="1200"/>
                    <a:ext cx="192" cy="48"/>
                  </a:xfrm>
                  <a:prstGeom prst="line">
                    <a:avLst/>
                  </a:prstGeom>
                  <a:noFill/>
                  <a:ln w="28575">
                    <a:solidFill>
                      <a:srgbClr val="FFFF00"/>
                    </a:solidFill>
                    <a:miter lim="800000"/>
                  </a:ln>
                </p:spPr>
                <p:txBody>
                  <a:bodyPr wrap="none"/>
                  <a:lstStyle/>
                  <a:p>
                    <a:endParaRPr lang="zh-CN" altLang="en-US"/>
                  </a:p>
                </p:txBody>
              </p:sp>
              <p:sp>
                <p:nvSpPr>
                  <p:cNvPr id="11432" name="Line 46"/>
                  <p:cNvSpPr>
                    <a:spLocks noChangeShapeType="1"/>
                  </p:cNvSpPr>
                  <p:nvPr/>
                </p:nvSpPr>
                <p:spPr bwMode="auto">
                  <a:xfrm flipV="1">
                    <a:off x="1776" y="1296"/>
                    <a:ext cx="192" cy="48"/>
                  </a:xfrm>
                  <a:prstGeom prst="line">
                    <a:avLst/>
                  </a:prstGeom>
                  <a:noFill/>
                  <a:ln w="28575">
                    <a:solidFill>
                      <a:srgbClr val="FFFF00"/>
                    </a:solidFill>
                    <a:miter lim="800000"/>
                  </a:ln>
                </p:spPr>
                <p:txBody>
                  <a:bodyPr wrap="none"/>
                  <a:lstStyle/>
                  <a:p>
                    <a:endParaRPr lang="zh-CN" altLang="en-US"/>
                  </a:p>
                </p:txBody>
              </p:sp>
              <p:sp>
                <p:nvSpPr>
                  <p:cNvPr id="11433" name="Line 47"/>
                  <p:cNvSpPr>
                    <a:spLocks noChangeShapeType="1"/>
                  </p:cNvSpPr>
                  <p:nvPr/>
                </p:nvSpPr>
                <p:spPr bwMode="auto">
                  <a:xfrm flipV="1">
                    <a:off x="1776" y="1392"/>
                    <a:ext cx="192" cy="48"/>
                  </a:xfrm>
                  <a:prstGeom prst="line">
                    <a:avLst/>
                  </a:prstGeom>
                  <a:noFill/>
                  <a:ln w="28575">
                    <a:solidFill>
                      <a:srgbClr val="FFFF00"/>
                    </a:solidFill>
                    <a:miter lim="800000"/>
                  </a:ln>
                </p:spPr>
                <p:txBody>
                  <a:bodyPr wrap="none"/>
                  <a:lstStyle/>
                  <a:p>
                    <a:endParaRPr lang="zh-CN" altLang="en-US"/>
                  </a:p>
                </p:txBody>
              </p:sp>
              <p:sp>
                <p:nvSpPr>
                  <p:cNvPr id="11434" name="Line 48"/>
                  <p:cNvSpPr>
                    <a:spLocks noChangeShapeType="1"/>
                  </p:cNvSpPr>
                  <p:nvPr/>
                </p:nvSpPr>
                <p:spPr bwMode="auto">
                  <a:xfrm flipV="1">
                    <a:off x="1776" y="1488"/>
                    <a:ext cx="192" cy="48"/>
                  </a:xfrm>
                  <a:prstGeom prst="line">
                    <a:avLst/>
                  </a:prstGeom>
                  <a:noFill/>
                  <a:ln w="28575">
                    <a:solidFill>
                      <a:srgbClr val="FFFF00"/>
                    </a:solidFill>
                    <a:miter lim="800000"/>
                  </a:ln>
                </p:spPr>
                <p:txBody>
                  <a:bodyPr wrap="none"/>
                  <a:lstStyle/>
                  <a:p>
                    <a:endParaRPr lang="zh-CN" altLang="en-US"/>
                  </a:p>
                </p:txBody>
              </p:sp>
              <p:sp>
                <p:nvSpPr>
                  <p:cNvPr id="11435" name="Line 49"/>
                  <p:cNvSpPr>
                    <a:spLocks noChangeShapeType="1"/>
                  </p:cNvSpPr>
                  <p:nvPr/>
                </p:nvSpPr>
                <p:spPr bwMode="auto">
                  <a:xfrm flipV="1">
                    <a:off x="2160" y="1056"/>
                    <a:ext cx="192" cy="48"/>
                  </a:xfrm>
                  <a:prstGeom prst="line">
                    <a:avLst/>
                  </a:prstGeom>
                  <a:noFill/>
                  <a:ln w="28575">
                    <a:solidFill>
                      <a:srgbClr val="FFFF00"/>
                    </a:solidFill>
                    <a:miter lim="800000"/>
                  </a:ln>
                </p:spPr>
                <p:txBody>
                  <a:bodyPr wrap="none"/>
                  <a:lstStyle/>
                  <a:p>
                    <a:endParaRPr lang="zh-CN" altLang="en-US"/>
                  </a:p>
                </p:txBody>
              </p:sp>
              <p:sp>
                <p:nvSpPr>
                  <p:cNvPr id="11436" name="Line 50"/>
                  <p:cNvSpPr>
                    <a:spLocks noChangeShapeType="1"/>
                  </p:cNvSpPr>
                  <p:nvPr/>
                </p:nvSpPr>
                <p:spPr bwMode="auto">
                  <a:xfrm flipV="1">
                    <a:off x="2160" y="1152"/>
                    <a:ext cx="192" cy="48"/>
                  </a:xfrm>
                  <a:prstGeom prst="line">
                    <a:avLst/>
                  </a:prstGeom>
                  <a:noFill/>
                  <a:ln w="28575">
                    <a:solidFill>
                      <a:srgbClr val="FFFF00"/>
                    </a:solidFill>
                    <a:miter lim="800000"/>
                  </a:ln>
                </p:spPr>
                <p:txBody>
                  <a:bodyPr wrap="none"/>
                  <a:lstStyle/>
                  <a:p>
                    <a:endParaRPr lang="zh-CN" altLang="en-US"/>
                  </a:p>
                </p:txBody>
              </p:sp>
              <p:sp>
                <p:nvSpPr>
                  <p:cNvPr id="11437" name="Line 51"/>
                  <p:cNvSpPr>
                    <a:spLocks noChangeShapeType="1"/>
                  </p:cNvSpPr>
                  <p:nvPr/>
                </p:nvSpPr>
                <p:spPr bwMode="auto">
                  <a:xfrm flipV="1">
                    <a:off x="2160" y="1248"/>
                    <a:ext cx="192" cy="48"/>
                  </a:xfrm>
                  <a:prstGeom prst="line">
                    <a:avLst/>
                  </a:prstGeom>
                  <a:noFill/>
                  <a:ln w="28575">
                    <a:solidFill>
                      <a:srgbClr val="FFFF00"/>
                    </a:solidFill>
                    <a:miter lim="800000"/>
                  </a:ln>
                </p:spPr>
                <p:txBody>
                  <a:bodyPr wrap="none"/>
                  <a:lstStyle/>
                  <a:p>
                    <a:endParaRPr lang="zh-CN" altLang="en-US"/>
                  </a:p>
                </p:txBody>
              </p:sp>
              <p:sp>
                <p:nvSpPr>
                  <p:cNvPr id="11438" name="Line 52"/>
                  <p:cNvSpPr>
                    <a:spLocks noChangeShapeType="1"/>
                  </p:cNvSpPr>
                  <p:nvPr/>
                </p:nvSpPr>
                <p:spPr bwMode="auto">
                  <a:xfrm flipV="1">
                    <a:off x="2160" y="1344"/>
                    <a:ext cx="192" cy="48"/>
                  </a:xfrm>
                  <a:prstGeom prst="line">
                    <a:avLst/>
                  </a:prstGeom>
                  <a:noFill/>
                  <a:ln w="28575">
                    <a:solidFill>
                      <a:srgbClr val="FFFF00"/>
                    </a:solidFill>
                    <a:miter lim="800000"/>
                  </a:ln>
                </p:spPr>
                <p:txBody>
                  <a:bodyPr wrap="none"/>
                  <a:lstStyle/>
                  <a:p>
                    <a:endParaRPr lang="zh-CN" altLang="en-US"/>
                  </a:p>
                </p:txBody>
              </p:sp>
              <p:sp>
                <p:nvSpPr>
                  <p:cNvPr id="11439" name="Line 53"/>
                  <p:cNvSpPr>
                    <a:spLocks noChangeShapeType="1"/>
                  </p:cNvSpPr>
                  <p:nvPr/>
                </p:nvSpPr>
                <p:spPr bwMode="auto">
                  <a:xfrm flipV="1">
                    <a:off x="2160" y="1440"/>
                    <a:ext cx="192" cy="48"/>
                  </a:xfrm>
                  <a:prstGeom prst="line">
                    <a:avLst/>
                  </a:prstGeom>
                  <a:noFill/>
                  <a:ln w="28575">
                    <a:solidFill>
                      <a:srgbClr val="FFFF00"/>
                    </a:solidFill>
                    <a:miter lim="800000"/>
                  </a:ln>
                </p:spPr>
                <p:txBody>
                  <a:bodyPr wrap="none"/>
                  <a:lstStyle/>
                  <a:p>
                    <a:endParaRPr lang="zh-CN" altLang="en-US"/>
                  </a:p>
                </p:txBody>
              </p:sp>
              <p:sp>
                <p:nvSpPr>
                  <p:cNvPr id="11440" name="Line 54"/>
                  <p:cNvSpPr>
                    <a:spLocks noChangeShapeType="1"/>
                  </p:cNvSpPr>
                  <p:nvPr/>
                </p:nvSpPr>
                <p:spPr bwMode="auto">
                  <a:xfrm flipV="1">
                    <a:off x="2496" y="1008"/>
                    <a:ext cx="144" cy="48"/>
                  </a:xfrm>
                  <a:prstGeom prst="line">
                    <a:avLst/>
                  </a:prstGeom>
                  <a:noFill/>
                  <a:ln w="28575">
                    <a:solidFill>
                      <a:srgbClr val="FFFF00"/>
                    </a:solidFill>
                    <a:miter lim="800000"/>
                  </a:ln>
                </p:spPr>
                <p:txBody>
                  <a:bodyPr wrap="none"/>
                  <a:lstStyle/>
                  <a:p>
                    <a:endParaRPr lang="zh-CN" altLang="en-US"/>
                  </a:p>
                </p:txBody>
              </p:sp>
              <p:sp>
                <p:nvSpPr>
                  <p:cNvPr id="11441" name="Line 55"/>
                  <p:cNvSpPr>
                    <a:spLocks noChangeShapeType="1"/>
                  </p:cNvSpPr>
                  <p:nvPr/>
                </p:nvSpPr>
                <p:spPr bwMode="auto">
                  <a:xfrm flipV="1">
                    <a:off x="2496" y="1104"/>
                    <a:ext cx="144" cy="48"/>
                  </a:xfrm>
                  <a:prstGeom prst="line">
                    <a:avLst/>
                  </a:prstGeom>
                  <a:noFill/>
                  <a:ln w="28575">
                    <a:solidFill>
                      <a:srgbClr val="FFFF00"/>
                    </a:solidFill>
                    <a:miter lim="800000"/>
                  </a:ln>
                </p:spPr>
                <p:txBody>
                  <a:bodyPr wrap="none"/>
                  <a:lstStyle/>
                  <a:p>
                    <a:endParaRPr lang="zh-CN" altLang="en-US"/>
                  </a:p>
                </p:txBody>
              </p:sp>
              <p:sp>
                <p:nvSpPr>
                  <p:cNvPr id="11442" name="Line 56"/>
                  <p:cNvSpPr>
                    <a:spLocks noChangeShapeType="1"/>
                  </p:cNvSpPr>
                  <p:nvPr/>
                </p:nvSpPr>
                <p:spPr bwMode="auto">
                  <a:xfrm flipV="1">
                    <a:off x="2496" y="1200"/>
                    <a:ext cx="144" cy="48"/>
                  </a:xfrm>
                  <a:prstGeom prst="line">
                    <a:avLst/>
                  </a:prstGeom>
                  <a:noFill/>
                  <a:ln w="28575">
                    <a:solidFill>
                      <a:srgbClr val="FFFF00"/>
                    </a:solidFill>
                    <a:miter lim="800000"/>
                  </a:ln>
                </p:spPr>
                <p:txBody>
                  <a:bodyPr wrap="none"/>
                  <a:lstStyle/>
                  <a:p>
                    <a:endParaRPr lang="zh-CN" altLang="en-US"/>
                  </a:p>
                </p:txBody>
              </p:sp>
              <p:sp>
                <p:nvSpPr>
                  <p:cNvPr id="11443" name="Line 57"/>
                  <p:cNvSpPr>
                    <a:spLocks noChangeShapeType="1"/>
                  </p:cNvSpPr>
                  <p:nvPr/>
                </p:nvSpPr>
                <p:spPr bwMode="auto">
                  <a:xfrm flipV="1">
                    <a:off x="2496" y="1296"/>
                    <a:ext cx="144" cy="48"/>
                  </a:xfrm>
                  <a:prstGeom prst="line">
                    <a:avLst/>
                  </a:prstGeom>
                  <a:noFill/>
                  <a:ln w="28575">
                    <a:solidFill>
                      <a:srgbClr val="FFFF00"/>
                    </a:solidFill>
                    <a:miter lim="800000"/>
                  </a:ln>
                </p:spPr>
                <p:txBody>
                  <a:bodyPr wrap="none"/>
                  <a:lstStyle/>
                  <a:p>
                    <a:endParaRPr lang="zh-CN" altLang="en-US"/>
                  </a:p>
                </p:txBody>
              </p:sp>
              <p:sp>
                <p:nvSpPr>
                  <p:cNvPr id="11444" name="Line 58"/>
                  <p:cNvSpPr>
                    <a:spLocks noChangeShapeType="1"/>
                  </p:cNvSpPr>
                  <p:nvPr/>
                </p:nvSpPr>
                <p:spPr bwMode="auto">
                  <a:xfrm flipV="1">
                    <a:off x="2496" y="1392"/>
                    <a:ext cx="144" cy="48"/>
                  </a:xfrm>
                  <a:prstGeom prst="line">
                    <a:avLst/>
                  </a:prstGeom>
                  <a:noFill/>
                  <a:ln w="28575">
                    <a:solidFill>
                      <a:srgbClr val="FFFF00"/>
                    </a:solidFill>
                    <a:miter lim="800000"/>
                  </a:ln>
                </p:spPr>
                <p:txBody>
                  <a:bodyPr wrap="none"/>
                  <a:lstStyle/>
                  <a:p>
                    <a:endParaRPr lang="zh-CN" altLang="en-US"/>
                  </a:p>
                </p:txBody>
              </p:sp>
            </p:grpSp>
            <p:grpSp>
              <p:nvGrpSpPr>
                <p:cNvPr id="11382" name="Group 59"/>
                <p:cNvGrpSpPr/>
                <p:nvPr/>
              </p:nvGrpSpPr>
              <p:grpSpPr bwMode="auto">
                <a:xfrm>
                  <a:off x="240" y="768"/>
                  <a:ext cx="1012" cy="167"/>
                  <a:chOff x="288" y="624"/>
                  <a:chExt cx="1012" cy="167"/>
                </a:xfrm>
              </p:grpSpPr>
              <p:graphicFrame>
                <p:nvGraphicFramePr>
                  <p:cNvPr id="11278" name="Object 60"/>
                  <p:cNvGraphicFramePr>
                    <a:graphicFrameLocks noChangeAspect="1"/>
                  </p:cNvGraphicFramePr>
                  <p:nvPr/>
                </p:nvGraphicFramePr>
                <p:xfrm>
                  <a:off x="288" y="624"/>
                  <a:ext cx="1012" cy="167"/>
                </p:xfrm>
                <a:graphic>
                  <a:graphicData uri="http://schemas.openxmlformats.org/presentationml/2006/ole">
                    <mc:AlternateContent xmlns:mc="http://schemas.openxmlformats.org/markup-compatibility/2006">
                      <mc:Choice xmlns:v="urn:schemas-microsoft-com:vml" Requires="v">
                        <p:oleObj spid="_x0000_s11265" name="Equation" r:id="rId1" imgW="25908000" imgH="4267200" progId="">
                          <p:embed/>
                        </p:oleObj>
                      </mc:Choice>
                      <mc:Fallback>
                        <p:oleObj name="Equation" r:id="rId1" imgW="25908000" imgH="4267200" progId="">
                          <p:embed/>
                          <p:pic>
                            <p:nvPicPr>
                              <p:cNvPr id="0" name="Object 60"/>
                              <p:cNvPicPr>
                                <a:picLocks noChangeAspect="1"/>
                              </p:cNvPicPr>
                              <p:nvPr/>
                            </p:nvPicPr>
                            <p:blipFill>
                              <a:blip r:embed="rId2"/>
                              <a:stretch>
                                <a:fillRect/>
                              </a:stretch>
                            </p:blipFill>
                            <p:spPr>
                              <a:xfrm>
                                <a:off x="288" y="624"/>
                                <a:ext cx="1012" cy="167"/>
                              </a:xfrm>
                              <a:prstGeom prst="rect">
                                <a:avLst/>
                              </a:prstGeom>
                              <a:solidFill>
                                <a:srgbClr val="FFFF00"/>
                              </a:solidFill>
                              <a:ln w="9525" cap="flat" cmpd="sng">
                                <a:solidFill>
                                  <a:srgbClr val="FFFF00"/>
                                </a:solidFill>
                                <a:prstDash val="solid"/>
                                <a:miter/>
                                <a:headEnd type="none" w="med" len="med"/>
                                <a:tailEnd type="none" w="med" len="med"/>
                              </a:ln>
                            </p:spPr>
                          </p:pic>
                        </p:oleObj>
                      </mc:Fallback>
                    </mc:AlternateContent>
                  </a:graphicData>
                </a:graphic>
              </p:graphicFrame>
              <p:sp>
                <p:nvSpPr>
                  <p:cNvPr id="11391" name="Line 61"/>
                  <p:cNvSpPr>
                    <a:spLocks noChangeShapeType="1"/>
                  </p:cNvSpPr>
                  <p:nvPr/>
                </p:nvSpPr>
                <p:spPr bwMode="auto">
                  <a:xfrm>
                    <a:off x="336" y="768"/>
                    <a:ext cx="960" cy="0"/>
                  </a:xfrm>
                  <a:prstGeom prst="line">
                    <a:avLst/>
                  </a:prstGeom>
                  <a:noFill/>
                  <a:ln w="9525">
                    <a:solidFill>
                      <a:srgbClr val="FFFF00"/>
                    </a:solidFill>
                    <a:miter lim="800000"/>
                  </a:ln>
                </p:spPr>
                <p:txBody>
                  <a:bodyPr wrap="none"/>
                  <a:lstStyle/>
                  <a:p>
                    <a:endParaRPr lang="zh-CN" altLang="en-US"/>
                  </a:p>
                </p:txBody>
              </p:sp>
            </p:grpSp>
            <p:grpSp>
              <p:nvGrpSpPr>
                <p:cNvPr id="11383" name="Group 62"/>
                <p:cNvGrpSpPr/>
                <p:nvPr/>
              </p:nvGrpSpPr>
              <p:grpSpPr bwMode="auto">
                <a:xfrm>
                  <a:off x="1008" y="481"/>
                  <a:ext cx="1405" cy="191"/>
                  <a:chOff x="1379" y="625"/>
                  <a:chExt cx="1405" cy="191"/>
                </a:xfrm>
              </p:grpSpPr>
              <p:graphicFrame>
                <p:nvGraphicFramePr>
                  <p:cNvPr id="11277" name="Object 63"/>
                  <p:cNvGraphicFramePr>
                    <a:graphicFrameLocks noChangeAspect="1"/>
                  </p:cNvGraphicFramePr>
                  <p:nvPr/>
                </p:nvGraphicFramePr>
                <p:xfrm>
                  <a:off x="1379" y="625"/>
                  <a:ext cx="1405" cy="191"/>
                </p:xfrm>
                <a:graphic>
                  <a:graphicData uri="http://schemas.openxmlformats.org/presentationml/2006/ole">
                    <mc:AlternateContent xmlns:mc="http://schemas.openxmlformats.org/markup-compatibility/2006">
                      <mc:Choice xmlns:v="urn:schemas-microsoft-com:vml" Requires="v">
                        <p:oleObj spid="_x0000_s3" name="Equation" r:id="rId3" imgW="35966400" imgH="4876800" progId="">
                          <p:embed/>
                        </p:oleObj>
                      </mc:Choice>
                      <mc:Fallback>
                        <p:oleObj name="Equation" r:id="rId3" imgW="35966400" imgH="4876800" progId="">
                          <p:embed/>
                          <p:pic>
                            <p:nvPicPr>
                              <p:cNvPr id="0" name="Object 63"/>
                              <p:cNvPicPr>
                                <a:picLocks noChangeAspect="1"/>
                              </p:cNvPicPr>
                              <p:nvPr/>
                            </p:nvPicPr>
                            <p:blipFill>
                              <a:blip r:embed="rId4"/>
                              <a:stretch>
                                <a:fillRect/>
                              </a:stretch>
                            </p:blipFill>
                            <p:spPr>
                              <a:xfrm>
                                <a:off x="1379" y="625"/>
                                <a:ext cx="1405" cy="191"/>
                              </a:xfrm>
                              <a:prstGeom prst="rect">
                                <a:avLst/>
                              </a:prstGeom>
                              <a:solidFill>
                                <a:srgbClr val="FFFF00"/>
                              </a:solidFill>
                              <a:ln w="9525" cap="flat" cmpd="sng">
                                <a:solidFill>
                                  <a:srgbClr val="FFFF00"/>
                                </a:solidFill>
                                <a:prstDash val="solid"/>
                                <a:miter/>
                                <a:headEnd type="none" w="med" len="med"/>
                                <a:tailEnd type="none" w="med" len="med"/>
                              </a:ln>
                            </p:spPr>
                          </p:pic>
                        </p:oleObj>
                      </mc:Fallback>
                    </mc:AlternateContent>
                  </a:graphicData>
                </a:graphic>
              </p:graphicFrame>
              <p:sp>
                <p:nvSpPr>
                  <p:cNvPr id="11390" name="Line 64"/>
                  <p:cNvSpPr>
                    <a:spLocks noChangeShapeType="1"/>
                  </p:cNvSpPr>
                  <p:nvPr/>
                </p:nvSpPr>
                <p:spPr bwMode="auto">
                  <a:xfrm>
                    <a:off x="1392" y="768"/>
                    <a:ext cx="1392" cy="0"/>
                  </a:xfrm>
                  <a:prstGeom prst="line">
                    <a:avLst/>
                  </a:prstGeom>
                  <a:noFill/>
                  <a:ln w="9525">
                    <a:solidFill>
                      <a:srgbClr val="FFFF00"/>
                    </a:solidFill>
                    <a:miter lim="800000"/>
                  </a:ln>
                </p:spPr>
                <p:txBody>
                  <a:bodyPr wrap="none"/>
                  <a:lstStyle/>
                  <a:p>
                    <a:endParaRPr lang="zh-CN" altLang="en-US"/>
                  </a:p>
                </p:txBody>
              </p:sp>
            </p:grpSp>
            <p:grpSp>
              <p:nvGrpSpPr>
                <p:cNvPr id="11384" name="Group 65"/>
                <p:cNvGrpSpPr/>
                <p:nvPr/>
              </p:nvGrpSpPr>
              <p:grpSpPr bwMode="auto">
                <a:xfrm>
                  <a:off x="2256" y="807"/>
                  <a:ext cx="1040" cy="201"/>
                  <a:chOff x="2368" y="816"/>
                  <a:chExt cx="1040" cy="201"/>
                </a:xfrm>
              </p:grpSpPr>
              <p:sp>
                <p:nvSpPr>
                  <p:cNvPr id="11389" name="Line 66"/>
                  <p:cNvSpPr>
                    <a:spLocks noChangeShapeType="1"/>
                  </p:cNvSpPr>
                  <p:nvPr/>
                </p:nvSpPr>
                <p:spPr bwMode="auto">
                  <a:xfrm>
                    <a:off x="2400" y="960"/>
                    <a:ext cx="960" cy="0"/>
                  </a:xfrm>
                  <a:prstGeom prst="line">
                    <a:avLst/>
                  </a:prstGeom>
                  <a:noFill/>
                  <a:ln w="9525">
                    <a:solidFill>
                      <a:srgbClr val="FFFF00"/>
                    </a:solidFill>
                    <a:miter lim="800000"/>
                  </a:ln>
                </p:spPr>
                <p:txBody>
                  <a:bodyPr wrap="none"/>
                  <a:lstStyle/>
                  <a:p>
                    <a:endParaRPr lang="zh-CN" altLang="en-US"/>
                  </a:p>
                </p:txBody>
              </p:sp>
              <p:graphicFrame>
                <p:nvGraphicFramePr>
                  <p:cNvPr id="11276" name="Object 67"/>
                  <p:cNvGraphicFramePr>
                    <a:graphicFrameLocks noChangeAspect="1"/>
                  </p:cNvGraphicFramePr>
                  <p:nvPr/>
                </p:nvGraphicFramePr>
                <p:xfrm>
                  <a:off x="2368" y="816"/>
                  <a:ext cx="1040" cy="201"/>
                </p:xfrm>
                <a:graphic>
                  <a:graphicData uri="http://schemas.openxmlformats.org/presentationml/2006/ole">
                    <mc:AlternateContent xmlns:mc="http://schemas.openxmlformats.org/markup-compatibility/2006">
                      <mc:Choice xmlns:v="urn:schemas-microsoft-com:vml" Requires="v">
                        <p:oleObj spid="_x0000_s4" name="Equation" r:id="rId5" imgW="25298400" imgH="4876800" progId="">
                          <p:embed/>
                        </p:oleObj>
                      </mc:Choice>
                      <mc:Fallback>
                        <p:oleObj name="Equation" r:id="rId5" imgW="25298400" imgH="4876800" progId="">
                          <p:embed/>
                          <p:pic>
                            <p:nvPicPr>
                              <p:cNvPr id="0" name="Object 67"/>
                              <p:cNvPicPr>
                                <a:picLocks noChangeAspect="1"/>
                              </p:cNvPicPr>
                              <p:nvPr/>
                            </p:nvPicPr>
                            <p:blipFill>
                              <a:blip r:embed="rId6"/>
                              <a:stretch>
                                <a:fillRect/>
                              </a:stretch>
                            </p:blipFill>
                            <p:spPr>
                              <a:xfrm>
                                <a:off x="2368" y="816"/>
                                <a:ext cx="1040" cy="201"/>
                              </a:xfrm>
                              <a:prstGeom prst="rect">
                                <a:avLst/>
                              </a:prstGeom>
                              <a:solidFill>
                                <a:srgbClr val="FFFF00"/>
                              </a:solidFill>
                              <a:ln w="9525" cap="flat" cmpd="sng">
                                <a:solidFill>
                                  <a:srgbClr val="FFFF00"/>
                                </a:solidFill>
                                <a:prstDash val="solid"/>
                                <a:miter/>
                                <a:headEnd type="none" w="med" len="med"/>
                                <a:tailEnd type="none" w="med" len="med"/>
                              </a:ln>
                            </p:spPr>
                          </p:pic>
                        </p:oleObj>
                      </mc:Fallback>
                    </mc:AlternateContent>
                  </a:graphicData>
                </a:graphic>
              </p:graphicFrame>
            </p:grpSp>
            <p:sp>
              <p:nvSpPr>
                <p:cNvPr id="11385" name="Line 68"/>
                <p:cNvSpPr>
                  <a:spLocks noChangeShapeType="1"/>
                </p:cNvSpPr>
                <p:nvPr/>
              </p:nvSpPr>
              <p:spPr bwMode="auto">
                <a:xfrm>
                  <a:off x="864" y="912"/>
                  <a:ext cx="96" cy="288"/>
                </a:xfrm>
                <a:prstGeom prst="line">
                  <a:avLst/>
                </a:prstGeom>
                <a:noFill/>
                <a:ln w="28575">
                  <a:solidFill>
                    <a:srgbClr val="FFFF00"/>
                  </a:solidFill>
                  <a:miter lim="800000"/>
                </a:ln>
              </p:spPr>
              <p:txBody>
                <a:bodyPr wrap="none"/>
                <a:lstStyle/>
                <a:p>
                  <a:endParaRPr lang="zh-CN" altLang="en-US"/>
                </a:p>
              </p:txBody>
            </p:sp>
            <p:sp>
              <p:nvSpPr>
                <p:cNvPr id="11386" name="Line 69"/>
                <p:cNvSpPr>
                  <a:spLocks noChangeShapeType="1"/>
                </p:cNvSpPr>
                <p:nvPr/>
              </p:nvSpPr>
              <p:spPr bwMode="auto">
                <a:xfrm flipH="1">
                  <a:off x="1392" y="624"/>
                  <a:ext cx="192" cy="480"/>
                </a:xfrm>
                <a:prstGeom prst="line">
                  <a:avLst/>
                </a:prstGeom>
                <a:noFill/>
                <a:ln w="28575">
                  <a:solidFill>
                    <a:srgbClr val="FFFF00"/>
                  </a:solidFill>
                  <a:miter lim="800000"/>
                </a:ln>
              </p:spPr>
              <p:txBody>
                <a:bodyPr wrap="none"/>
                <a:lstStyle/>
                <a:p>
                  <a:endParaRPr lang="zh-CN" altLang="en-US"/>
                </a:p>
              </p:txBody>
            </p:sp>
            <p:sp>
              <p:nvSpPr>
                <p:cNvPr id="11387" name="Line 70"/>
                <p:cNvSpPr>
                  <a:spLocks noChangeShapeType="1"/>
                </p:cNvSpPr>
                <p:nvPr/>
              </p:nvSpPr>
              <p:spPr bwMode="auto">
                <a:xfrm>
                  <a:off x="1680" y="624"/>
                  <a:ext cx="96" cy="432"/>
                </a:xfrm>
                <a:prstGeom prst="line">
                  <a:avLst/>
                </a:prstGeom>
                <a:noFill/>
                <a:ln w="28575">
                  <a:solidFill>
                    <a:srgbClr val="FFFF00"/>
                  </a:solidFill>
                  <a:miter lim="800000"/>
                </a:ln>
              </p:spPr>
              <p:txBody>
                <a:bodyPr wrap="none"/>
                <a:lstStyle/>
                <a:p>
                  <a:endParaRPr lang="zh-CN" altLang="en-US"/>
                </a:p>
              </p:txBody>
            </p:sp>
            <p:sp>
              <p:nvSpPr>
                <p:cNvPr id="11388" name="Line 71"/>
                <p:cNvSpPr>
                  <a:spLocks noChangeShapeType="1"/>
                </p:cNvSpPr>
                <p:nvPr/>
              </p:nvSpPr>
              <p:spPr bwMode="auto">
                <a:xfrm flipH="1">
                  <a:off x="2256" y="960"/>
                  <a:ext cx="288" cy="144"/>
                </a:xfrm>
                <a:prstGeom prst="line">
                  <a:avLst/>
                </a:prstGeom>
                <a:noFill/>
                <a:ln w="28575">
                  <a:solidFill>
                    <a:srgbClr val="FFFF00"/>
                  </a:solidFill>
                  <a:miter lim="800000"/>
                </a:ln>
              </p:spPr>
              <p:txBody>
                <a:bodyPr wrap="none"/>
                <a:lstStyle/>
                <a:p>
                  <a:endParaRPr lang="zh-CN" altLang="en-US"/>
                </a:p>
              </p:txBody>
            </p:sp>
          </p:grpSp>
          <p:graphicFrame>
            <p:nvGraphicFramePr>
              <p:cNvPr id="11275" name="Object 72"/>
              <p:cNvGraphicFramePr>
                <a:graphicFrameLocks noChangeAspect="1"/>
              </p:cNvGraphicFramePr>
              <p:nvPr/>
            </p:nvGraphicFramePr>
            <p:xfrm>
              <a:off x="1601" y="1968"/>
              <a:ext cx="655" cy="167"/>
            </p:xfrm>
            <a:graphic>
              <a:graphicData uri="http://schemas.openxmlformats.org/presentationml/2006/ole">
                <mc:AlternateContent xmlns:mc="http://schemas.openxmlformats.org/markup-compatibility/2006">
                  <mc:Choice xmlns:v="urn:schemas-microsoft-com:vml" Requires="v">
                    <p:oleObj spid="_x0000_s5" name="Equation" r:id="rId7" imgW="17983200" imgH="4572000" progId="">
                      <p:embed/>
                    </p:oleObj>
                  </mc:Choice>
                  <mc:Fallback>
                    <p:oleObj name="Equation" r:id="rId7" imgW="17983200" imgH="4572000" progId="">
                      <p:embed/>
                      <p:pic>
                        <p:nvPicPr>
                          <p:cNvPr id="0" name="Object 72"/>
                          <p:cNvPicPr>
                            <a:picLocks noChangeAspect="1"/>
                          </p:cNvPicPr>
                          <p:nvPr/>
                        </p:nvPicPr>
                        <p:blipFill>
                          <a:blip r:embed="rId8"/>
                          <a:stretch>
                            <a:fillRect/>
                          </a:stretch>
                        </p:blipFill>
                        <p:spPr>
                          <a:xfrm>
                            <a:off x="1601" y="1968"/>
                            <a:ext cx="655" cy="167"/>
                          </a:xfrm>
                          <a:prstGeom prst="rect">
                            <a:avLst/>
                          </a:prstGeom>
                          <a:solidFill>
                            <a:srgbClr val="FFFF00"/>
                          </a:solidFill>
                          <a:ln w="9525" cap="flat" cmpd="sng">
                            <a:solidFill>
                              <a:srgbClr val="FFFF00"/>
                            </a:solidFill>
                            <a:prstDash val="solid"/>
                            <a:miter/>
                            <a:headEnd type="none" w="med" len="med"/>
                            <a:tailEnd type="none" w="med" len="med"/>
                          </a:ln>
                        </p:spPr>
                      </p:pic>
                    </p:oleObj>
                  </mc:Fallback>
                </mc:AlternateContent>
              </a:graphicData>
            </a:graphic>
          </p:graphicFrame>
          <p:sp>
            <p:nvSpPr>
              <p:cNvPr id="11377" name="Line 73"/>
              <p:cNvSpPr>
                <a:spLocks noChangeShapeType="1"/>
              </p:cNvSpPr>
              <p:nvPr/>
            </p:nvSpPr>
            <p:spPr bwMode="auto">
              <a:xfrm>
                <a:off x="1601" y="1968"/>
                <a:ext cx="672" cy="0"/>
              </a:xfrm>
              <a:prstGeom prst="line">
                <a:avLst/>
              </a:prstGeom>
              <a:noFill/>
              <a:ln w="9525">
                <a:solidFill>
                  <a:srgbClr val="FFFF00"/>
                </a:solidFill>
                <a:miter lim="800000"/>
              </a:ln>
            </p:spPr>
            <p:txBody>
              <a:bodyPr wrap="none"/>
              <a:lstStyle/>
              <a:p>
                <a:endParaRPr lang="zh-CN" altLang="en-US"/>
              </a:p>
            </p:txBody>
          </p:sp>
          <p:sp>
            <p:nvSpPr>
              <p:cNvPr id="11378" name="Line 74"/>
              <p:cNvSpPr>
                <a:spLocks noChangeShapeType="1"/>
              </p:cNvSpPr>
              <p:nvPr/>
            </p:nvSpPr>
            <p:spPr bwMode="auto">
              <a:xfrm>
                <a:off x="1536" y="1776"/>
                <a:ext cx="288" cy="192"/>
              </a:xfrm>
              <a:prstGeom prst="line">
                <a:avLst/>
              </a:prstGeom>
              <a:noFill/>
              <a:ln w="28575">
                <a:solidFill>
                  <a:srgbClr val="FFFF00"/>
                </a:solidFill>
                <a:miter lim="800000"/>
              </a:ln>
            </p:spPr>
            <p:txBody>
              <a:bodyPr wrap="none"/>
              <a:lstStyle/>
              <a:p>
                <a:endParaRPr lang="zh-CN" altLang="en-US"/>
              </a:p>
            </p:txBody>
          </p:sp>
          <p:sp>
            <p:nvSpPr>
              <p:cNvPr id="11379" name="Line 75"/>
              <p:cNvSpPr>
                <a:spLocks noChangeShapeType="1"/>
              </p:cNvSpPr>
              <p:nvPr/>
            </p:nvSpPr>
            <p:spPr bwMode="auto">
              <a:xfrm>
                <a:off x="1920" y="1728"/>
                <a:ext cx="0" cy="240"/>
              </a:xfrm>
              <a:prstGeom prst="line">
                <a:avLst/>
              </a:prstGeom>
              <a:noFill/>
              <a:ln w="28575">
                <a:solidFill>
                  <a:srgbClr val="FFFF00"/>
                </a:solidFill>
                <a:miter lim="800000"/>
              </a:ln>
            </p:spPr>
            <p:txBody>
              <a:bodyPr wrap="none"/>
              <a:lstStyle/>
              <a:p>
                <a:endParaRPr lang="zh-CN" altLang="en-US"/>
              </a:p>
            </p:txBody>
          </p:sp>
          <p:sp>
            <p:nvSpPr>
              <p:cNvPr id="11380" name="Line 76"/>
              <p:cNvSpPr>
                <a:spLocks noChangeShapeType="1"/>
              </p:cNvSpPr>
              <p:nvPr/>
            </p:nvSpPr>
            <p:spPr bwMode="auto">
              <a:xfrm flipH="1">
                <a:off x="2112" y="1680"/>
                <a:ext cx="96" cy="288"/>
              </a:xfrm>
              <a:prstGeom prst="line">
                <a:avLst/>
              </a:prstGeom>
              <a:noFill/>
              <a:ln w="28575">
                <a:solidFill>
                  <a:srgbClr val="FFFF00"/>
                </a:solidFill>
                <a:miter lim="800000"/>
              </a:ln>
            </p:spPr>
            <p:txBody>
              <a:bodyPr wrap="none"/>
              <a:lstStyle/>
              <a:p>
                <a:endParaRPr lang="zh-CN" altLang="en-US"/>
              </a:p>
            </p:txBody>
          </p:sp>
        </p:grpSp>
        <p:grpSp>
          <p:nvGrpSpPr>
            <p:cNvPr id="11336" name="Group 77"/>
            <p:cNvGrpSpPr/>
            <p:nvPr/>
          </p:nvGrpSpPr>
          <p:grpSpPr bwMode="auto">
            <a:xfrm>
              <a:off x="703" y="2341"/>
              <a:ext cx="2928" cy="1786"/>
              <a:chOff x="576" y="2208"/>
              <a:chExt cx="2928" cy="1786"/>
            </a:xfrm>
          </p:grpSpPr>
          <p:grpSp>
            <p:nvGrpSpPr>
              <p:cNvPr id="11337" name="Group 78"/>
              <p:cNvGrpSpPr/>
              <p:nvPr/>
            </p:nvGrpSpPr>
            <p:grpSpPr bwMode="auto">
              <a:xfrm>
                <a:off x="576" y="2208"/>
                <a:ext cx="2276" cy="456"/>
                <a:chOff x="720" y="2304"/>
                <a:chExt cx="2276" cy="456"/>
              </a:xfrm>
            </p:grpSpPr>
            <p:grpSp>
              <p:nvGrpSpPr>
                <p:cNvPr id="11360" name="Group 79"/>
                <p:cNvGrpSpPr/>
                <p:nvPr/>
              </p:nvGrpSpPr>
              <p:grpSpPr bwMode="auto">
                <a:xfrm>
                  <a:off x="720" y="2424"/>
                  <a:ext cx="576" cy="336"/>
                  <a:chOff x="816" y="2784"/>
                  <a:chExt cx="576" cy="336"/>
                </a:xfrm>
              </p:grpSpPr>
              <p:sp>
                <p:nvSpPr>
                  <p:cNvPr id="11372" name="Line 80"/>
                  <p:cNvSpPr>
                    <a:spLocks noChangeShapeType="1"/>
                  </p:cNvSpPr>
                  <p:nvPr/>
                </p:nvSpPr>
                <p:spPr bwMode="auto">
                  <a:xfrm>
                    <a:off x="816" y="2784"/>
                    <a:ext cx="288" cy="0"/>
                  </a:xfrm>
                  <a:prstGeom prst="line">
                    <a:avLst/>
                  </a:prstGeom>
                  <a:noFill/>
                  <a:ln w="28575">
                    <a:solidFill>
                      <a:srgbClr val="FFFF00"/>
                    </a:solidFill>
                    <a:miter lim="800000"/>
                  </a:ln>
                </p:spPr>
                <p:txBody>
                  <a:bodyPr wrap="none"/>
                  <a:lstStyle/>
                  <a:p>
                    <a:endParaRPr lang="zh-CN" altLang="en-US"/>
                  </a:p>
                </p:txBody>
              </p:sp>
              <p:sp>
                <p:nvSpPr>
                  <p:cNvPr id="11373" name="Line 81"/>
                  <p:cNvSpPr>
                    <a:spLocks noChangeShapeType="1"/>
                  </p:cNvSpPr>
                  <p:nvPr/>
                </p:nvSpPr>
                <p:spPr bwMode="auto">
                  <a:xfrm>
                    <a:off x="1104" y="2784"/>
                    <a:ext cx="0" cy="336"/>
                  </a:xfrm>
                  <a:prstGeom prst="line">
                    <a:avLst/>
                  </a:prstGeom>
                  <a:noFill/>
                  <a:ln w="28575">
                    <a:solidFill>
                      <a:srgbClr val="FFFF00"/>
                    </a:solidFill>
                    <a:miter lim="800000"/>
                  </a:ln>
                </p:spPr>
                <p:txBody>
                  <a:bodyPr wrap="none"/>
                  <a:lstStyle/>
                  <a:p>
                    <a:endParaRPr lang="zh-CN" altLang="en-US"/>
                  </a:p>
                </p:txBody>
              </p:sp>
              <p:sp>
                <p:nvSpPr>
                  <p:cNvPr id="11374" name="Line 82"/>
                  <p:cNvSpPr>
                    <a:spLocks noChangeShapeType="1"/>
                  </p:cNvSpPr>
                  <p:nvPr/>
                </p:nvSpPr>
                <p:spPr bwMode="auto">
                  <a:xfrm>
                    <a:off x="1104" y="3120"/>
                    <a:ext cx="288" cy="0"/>
                  </a:xfrm>
                  <a:prstGeom prst="line">
                    <a:avLst/>
                  </a:prstGeom>
                  <a:noFill/>
                  <a:ln w="28575">
                    <a:solidFill>
                      <a:srgbClr val="FFFF00"/>
                    </a:solidFill>
                    <a:miter lim="800000"/>
                  </a:ln>
                </p:spPr>
                <p:txBody>
                  <a:bodyPr wrap="none"/>
                  <a:lstStyle/>
                  <a:p>
                    <a:endParaRPr lang="zh-CN" altLang="en-US"/>
                  </a:p>
                </p:txBody>
              </p:sp>
              <p:sp>
                <p:nvSpPr>
                  <p:cNvPr id="11375" name="Line 83"/>
                  <p:cNvSpPr>
                    <a:spLocks noChangeShapeType="1"/>
                  </p:cNvSpPr>
                  <p:nvPr/>
                </p:nvSpPr>
                <p:spPr bwMode="auto">
                  <a:xfrm>
                    <a:off x="1392" y="2784"/>
                    <a:ext cx="0" cy="336"/>
                  </a:xfrm>
                  <a:prstGeom prst="line">
                    <a:avLst/>
                  </a:prstGeom>
                  <a:noFill/>
                  <a:ln w="28575">
                    <a:solidFill>
                      <a:srgbClr val="FFFF00"/>
                    </a:solidFill>
                    <a:miter lim="800000"/>
                  </a:ln>
                </p:spPr>
                <p:txBody>
                  <a:bodyPr wrap="none"/>
                  <a:lstStyle/>
                  <a:p>
                    <a:endParaRPr lang="zh-CN" altLang="en-US"/>
                  </a:p>
                </p:txBody>
              </p:sp>
            </p:grpSp>
            <p:grpSp>
              <p:nvGrpSpPr>
                <p:cNvPr id="11361" name="Group 84"/>
                <p:cNvGrpSpPr/>
                <p:nvPr/>
              </p:nvGrpSpPr>
              <p:grpSpPr bwMode="auto">
                <a:xfrm>
                  <a:off x="1296" y="2424"/>
                  <a:ext cx="576" cy="336"/>
                  <a:chOff x="816" y="2784"/>
                  <a:chExt cx="576" cy="336"/>
                </a:xfrm>
              </p:grpSpPr>
              <p:sp>
                <p:nvSpPr>
                  <p:cNvPr id="11368" name="Line 85"/>
                  <p:cNvSpPr>
                    <a:spLocks noChangeShapeType="1"/>
                  </p:cNvSpPr>
                  <p:nvPr/>
                </p:nvSpPr>
                <p:spPr bwMode="auto">
                  <a:xfrm>
                    <a:off x="816" y="2784"/>
                    <a:ext cx="288" cy="0"/>
                  </a:xfrm>
                  <a:prstGeom prst="line">
                    <a:avLst/>
                  </a:prstGeom>
                  <a:noFill/>
                  <a:ln w="28575">
                    <a:solidFill>
                      <a:srgbClr val="FFFF00"/>
                    </a:solidFill>
                    <a:miter lim="800000"/>
                  </a:ln>
                </p:spPr>
                <p:txBody>
                  <a:bodyPr wrap="none"/>
                  <a:lstStyle/>
                  <a:p>
                    <a:endParaRPr lang="zh-CN" altLang="en-US"/>
                  </a:p>
                </p:txBody>
              </p:sp>
              <p:sp>
                <p:nvSpPr>
                  <p:cNvPr id="11369" name="Line 86"/>
                  <p:cNvSpPr>
                    <a:spLocks noChangeShapeType="1"/>
                  </p:cNvSpPr>
                  <p:nvPr/>
                </p:nvSpPr>
                <p:spPr bwMode="auto">
                  <a:xfrm>
                    <a:off x="1104" y="2784"/>
                    <a:ext cx="0" cy="336"/>
                  </a:xfrm>
                  <a:prstGeom prst="line">
                    <a:avLst/>
                  </a:prstGeom>
                  <a:noFill/>
                  <a:ln w="28575">
                    <a:solidFill>
                      <a:srgbClr val="FFFF00"/>
                    </a:solidFill>
                    <a:miter lim="800000"/>
                  </a:ln>
                </p:spPr>
                <p:txBody>
                  <a:bodyPr wrap="none"/>
                  <a:lstStyle/>
                  <a:p>
                    <a:endParaRPr lang="zh-CN" altLang="en-US"/>
                  </a:p>
                </p:txBody>
              </p:sp>
              <p:sp>
                <p:nvSpPr>
                  <p:cNvPr id="11370" name="Line 87"/>
                  <p:cNvSpPr>
                    <a:spLocks noChangeShapeType="1"/>
                  </p:cNvSpPr>
                  <p:nvPr/>
                </p:nvSpPr>
                <p:spPr bwMode="auto">
                  <a:xfrm>
                    <a:off x="1104" y="3120"/>
                    <a:ext cx="288" cy="0"/>
                  </a:xfrm>
                  <a:prstGeom prst="line">
                    <a:avLst/>
                  </a:prstGeom>
                  <a:noFill/>
                  <a:ln w="28575">
                    <a:solidFill>
                      <a:srgbClr val="FFFF00"/>
                    </a:solidFill>
                    <a:miter lim="800000"/>
                  </a:ln>
                </p:spPr>
                <p:txBody>
                  <a:bodyPr wrap="none"/>
                  <a:lstStyle/>
                  <a:p>
                    <a:endParaRPr lang="zh-CN" altLang="en-US"/>
                  </a:p>
                </p:txBody>
              </p:sp>
              <p:sp>
                <p:nvSpPr>
                  <p:cNvPr id="11371" name="Line 88"/>
                  <p:cNvSpPr>
                    <a:spLocks noChangeShapeType="1"/>
                  </p:cNvSpPr>
                  <p:nvPr/>
                </p:nvSpPr>
                <p:spPr bwMode="auto">
                  <a:xfrm>
                    <a:off x="1392" y="2784"/>
                    <a:ext cx="0" cy="336"/>
                  </a:xfrm>
                  <a:prstGeom prst="line">
                    <a:avLst/>
                  </a:prstGeom>
                  <a:noFill/>
                  <a:ln w="28575">
                    <a:solidFill>
                      <a:srgbClr val="FFFF00"/>
                    </a:solidFill>
                    <a:miter lim="800000"/>
                  </a:ln>
                </p:spPr>
                <p:txBody>
                  <a:bodyPr wrap="none"/>
                  <a:lstStyle/>
                  <a:p>
                    <a:endParaRPr lang="zh-CN" altLang="en-US"/>
                  </a:p>
                </p:txBody>
              </p:sp>
            </p:grpSp>
            <p:grpSp>
              <p:nvGrpSpPr>
                <p:cNvPr id="11362" name="Group 89"/>
                <p:cNvGrpSpPr/>
                <p:nvPr/>
              </p:nvGrpSpPr>
              <p:grpSpPr bwMode="auto">
                <a:xfrm>
                  <a:off x="1872" y="2424"/>
                  <a:ext cx="576" cy="336"/>
                  <a:chOff x="816" y="2784"/>
                  <a:chExt cx="576" cy="336"/>
                </a:xfrm>
              </p:grpSpPr>
              <p:sp>
                <p:nvSpPr>
                  <p:cNvPr id="11364" name="Line 90"/>
                  <p:cNvSpPr>
                    <a:spLocks noChangeShapeType="1"/>
                  </p:cNvSpPr>
                  <p:nvPr/>
                </p:nvSpPr>
                <p:spPr bwMode="auto">
                  <a:xfrm>
                    <a:off x="816" y="2784"/>
                    <a:ext cx="288" cy="0"/>
                  </a:xfrm>
                  <a:prstGeom prst="line">
                    <a:avLst/>
                  </a:prstGeom>
                  <a:noFill/>
                  <a:ln w="28575">
                    <a:solidFill>
                      <a:srgbClr val="FFFF00"/>
                    </a:solidFill>
                    <a:miter lim="800000"/>
                  </a:ln>
                </p:spPr>
                <p:txBody>
                  <a:bodyPr wrap="none"/>
                  <a:lstStyle/>
                  <a:p>
                    <a:endParaRPr lang="zh-CN" altLang="en-US"/>
                  </a:p>
                </p:txBody>
              </p:sp>
              <p:sp>
                <p:nvSpPr>
                  <p:cNvPr id="11365" name="Line 91"/>
                  <p:cNvSpPr>
                    <a:spLocks noChangeShapeType="1"/>
                  </p:cNvSpPr>
                  <p:nvPr/>
                </p:nvSpPr>
                <p:spPr bwMode="auto">
                  <a:xfrm>
                    <a:off x="1104" y="2784"/>
                    <a:ext cx="0" cy="336"/>
                  </a:xfrm>
                  <a:prstGeom prst="line">
                    <a:avLst/>
                  </a:prstGeom>
                  <a:noFill/>
                  <a:ln w="28575">
                    <a:solidFill>
                      <a:srgbClr val="FFFF00"/>
                    </a:solidFill>
                    <a:miter lim="800000"/>
                  </a:ln>
                </p:spPr>
                <p:txBody>
                  <a:bodyPr wrap="none"/>
                  <a:lstStyle/>
                  <a:p>
                    <a:endParaRPr lang="zh-CN" altLang="en-US"/>
                  </a:p>
                </p:txBody>
              </p:sp>
              <p:sp>
                <p:nvSpPr>
                  <p:cNvPr id="11366" name="Line 92"/>
                  <p:cNvSpPr>
                    <a:spLocks noChangeShapeType="1"/>
                  </p:cNvSpPr>
                  <p:nvPr/>
                </p:nvSpPr>
                <p:spPr bwMode="auto">
                  <a:xfrm>
                    <a:off x="1104" y="3120"/>
                    <a:ext cx="288" cy="0"/>
                  </a:xfrm>
                  <a:prstGeom prst="line">
                    <a:avLst/>
                  </a:prstGeom>
                  <a:noFill/>
                  <a:ln w="28575">
                    <a:solidFill>
                      <a:srgbClr val="FFFF00"/>
                    </a:solidFill>
                    <a:miter lim="800000"/>
                  </a:ln>
                </p:spPr>
                <p:txBody>
                  <a:bodyPr wrap="none"/>
                  <a:lstStyle/>
                  <a:p>
                    <a:endParaRPr lang="zh-CN" altLang="en-US"/>
                  </a:p>
                </p:txBody>
              </p:sp>
              <p:sp>
                <p:nvSpPr>
                  <p:cNvPr id="11367" name="Line 93"/>
                  <p:cNvSpPr>
                    <a:spLocks noChangeShapeType="1"/>
                  </p:cNvSpPr>
                  <p:nvPr/>
                </p:nvSpPr>
                <p:spPr bwMode="auto">
                  <a:xfrm>
                    <a:off x="1392" y="2784"/>
                    <a:ext cx="0" cy="336"/>
                  </a:xfrm>
                  <a:prstGeom prst="line">
                    <a:avLst/>
                  </a:prstGeom>
                  <a:noFill/>
                  <a:ln w="28575">
                    <a:solidFill>
                      <a:srgbClr val="FFFF00"/>
                    </a:solidFill>
                    <a:miter lim="800000"/>
                  </a:ln>
                </p:spPr>
                <p:txBody>
                  <a:bodyPr wrap="none"/>
                  <a:lstStyle/>
                  <a:p>
                    <a:endParaRPr lang="zh-CN" altLang="en-US"/>
                  </a:p>
                </p:txBody>
              </p:sp>
            </p:grpSp>
            <p:sp>
              <p:nvSpPr>
                <p:cNvPr id="11363" name="Line 94"/>
                <p:cNvSpPr>
                  <a:spLocks noChangeShapeType="1"/>
                </p:cNvSpPr>
                <p:nvPr/>
              </p:nvSpPr>
              <p:spPr bwMode="auto">
                <a:xfrm flipV="1">
                  <a:off x="2448" y="2424"/>
                  <a:ext cx="288" cy="0"/>
                </a:xfrm>
                <a:prstGeom prst="line">
                  <a:avLst/>
                </a:prstGeom>
                <a:noFill/>
                <a:ln w="28575">
                  <a:solidFill>
                    <a:srgbClr val="FFFF00"/>
                  </a:solidFill>
                  <a:miter lim="800000"/>
                </a:ln>
              </p:spPr>
              <p:txBody>
                <a:bodyPr wrap="none"/>
                <a:lstStyle/>
                <a:p>
                  <a:endParaRPr lang="zh-CN" altLang="en-US"/>
                </a:p>
              </p:txBody>
            </p:sp>
            <p:graphicFrame>
              <p:nvGraphicFramePr>
                <p:cNvPr id="11274" name="Object 95"/>
                <p:cNvGraphicFramePr>
                  <a:graphicFrameLocks noChangeAspect="1"/>
                </p:cNvGraphicFramePr>
                <p:nvPr/>
              </p:nvGraphicFramePr>
              <p:xfrm>
                <a:off x="2736" y="2304"/>
                <a:ext cx="260" cy="312"/>
              </p:xfrm>
              <a:graphic>
                <a:graphicData uri="http://schemas.openxmlformats.org/presentationml/2006/ole">
                  <mc:AlternateContent xmlns:mc="http://schemas.openxmlformats.org/markup-compatibility/2006">
                    <mc:Choice xmlns:v="urn:schemas-microsoft-com:vml" Requires="v">
                      <p:oleObj spid="_x0000_s6" name="Equation" r:id="rId9" imgW="4572000" imgH="5486400" progId="">
                        <p:embed/>
                      </p:oleObj>
                    </mc:Choice>
                    <mc:Fallback>
                      <p:oleObj name="Equation" r:id="rId9" imgW="4572000" imgH="5486400" progId="">
                        <p:embed/>
                        <p:pic>
                          <p:nvPicPr>
                            <p:cNvPr id="0" name="Object 95"/>
                            <p:cNvPicPr>
                              <a:picLocks noChangeAspect="1"/>
                            </p:cNvPicPr>
                            <p:nvPr/>
                          </p:nvPicPr>
                          <p:blipFill>
                            <a:blip r:embed="rId10"/>
                            <a:stretch>
                              <a:fillRect/>
                            </a:stretch>
                          </p:blipFill>
                          <p:spPr>
                            <a:xfrm>
                              <a:off x="2736" y="2304"/>
                              <a:ext cx="260" cy="312"/>
                            </a:xfrm>
                            <a:prstGeom prst="rect">
                              <a:avLst/>
                            </a:prstGeom>
                            <a:solidFill>
                              <a:srgbClr val="FFFF00"/>
                            </a:solidFill>
                            <a:ln w="9525" cap="flat" cmpd="sng">
                              <a:solidFill>
                                <a:srgbClr val="FFFF00"/>
                              </a:solidFill>
                              <a:prstDash val="solid"/>
                              <a:miter/>
                              <a:headEnd type="none" w="med" len="med"/>
                              <a:tailEnd type="none" w="med" len="med"/>
                            </a:ln>
                          </p:spPr>
                        </p:pic>
                      </p:oleObj>
                    </mc:Fallback>
                  </mc:AlternateContent>
                </a:graphicData>
              </a:graphic>
            </p:graphicFrame>
          </p:grpSp>
          <p:grpSp>
            <p:nvGrpSpPr>
              <p:cNvPr id="11338" name="Group 96"/>
              <p:cNvGrpSpPr/>
              <p:nvPr/>
            </p:nvGrpSpPr>
            <p:grpSpPr bwMode="auto">
              <a:xfrm>
                <a:off x="576" y="3096"/>
                <a:ext cx="2304" cy="528"/>
                <a:chOff x="720" y="3192"/>
                <a:chExt cx="2304" cy="528"/>
              </a:xfrm>
            </p:grpSpPr>
            <p:grpSp>
              <p:nvGrpSpPr>
                <p:cNvPr id="11344" name="Group 97"/>
                <p:cNvGrpSpPr/>
                <p:nvPr/>
              </p:nvGrpSpPr>
              <p:grpSpPr bwMode="auto">
                <a:xfrm>
                  <a:off x="720" y="3192"/>
                  <a:ext cx="2016" cy="336"/>
                  <a:chOff x="864" y="3312"/>
                  <a:chExt cx="2016" cy="336"/>
                </a:xfrm>
              </p:grpSpPr>
              <p:grpSp>
                <p:nvGrpSpPr>
                  <p:cNvPr id="11345" name="Group 98"/>
                  <p:cNvGrpSpPr/>
                  <p:nvPr/>
                </p:nvGrpSpPr>
                <p:grpSpPr bwMode="auto">
                  <a:xfrm>
                    <a:off x="864" y="3312"/>
                    <a:ext cx="1152" cy="336"/>
                    <a:chOff x="864" y="3456"/>
                    <a:chExt cx="1152" cy="336"/>
                  </a:xfrm>
                </p:grpSpPr>
                <p:sp>
                  <p:nvSpPr>
                    <p:cNvPr id="11351" name="Line 99"/>
                    <p:cNvSpPr>
                      <a:spLocks noChangeShapeType="1"/>
                    </p:cNvSpPr>
                    <p:nvPr/>
                  </p:nvSpPr>
                  <p:spPr bwMode="auto">
                    <a:xfrm flipV="1">
                      <a:off x="864" y="3792"/>
                      <a:ext cx="288" cy="0"/>
                    </a:xfrm>
                    <a:prstGeom prst="line">
                      <a:avLst/>
                    </a:prstGeom>
                    <a:noFill/>
                    <a:ln w="28575">
                      <a:solidFill>
                        <a:srgbClr val="FFFF00"/>
                      </a:solidFill>
                      <a:miter lim="800000"/>
                    </a:ln>
                  </p:spPr>
                  <p:txBody>
                    <a:bodyPr wrap="none"/>
                    <a:lstStyle/>
                    <a:p>
                      <a:endParaRPr lang="zh-CN" altLang="en-US"/>
                    </a:p>
                  </p:txBody>
                </p:sp>
                <p:sp>
                  <p:nvSpPr>
                    <p:cNvPr id="11352" name="Line 100"/>
                    <p:cNvSpPr>
                      <a:spLocks noChangeShapeType="1"/>
                    </p:cNvSpPr>
                    <p:nvPr/>
                  </p:nvSpPr>
                  <p:spPr bwMode="auto">
                    <a:xfrm flipV="1">
                      <a:off x="1152" y="3456"/>
                      <a:ext cx="0" cy="336"/>
                    </a:xfrm>
                    <a:prstGeom prst="line">
                      <a:avLst/>
                    </a:prstGeom>
                    <a:noFill/>
                    <a:ln w="28575">
                      <a:solidFill>
                        <a:srgbClr val="FFFF00"/>
                      </a:solidFill>
                      <a:miter lim="800000"/>
                    </a:ln>
                  </p:spPr>
                  <p:txBody>
                    <a:bodyPr wrap="none"/>
                    <a:lstStyle/>
                    <a:p>
                      <a:endParaRPr lang="zh-CN" altLang="en-US"/>
                    </a:p>
                  </p:txBody>
                </p:sp>
                <p:sp>
                  <p:nvSpPr>
                    <p:cNvPr id="11353" name="Line 101"/>
                    <p:cNvSpPr>
                      <a:spLocks noChangeShapeType="1"/>
                    </p:cNvSpPr>
                    <p:nvPr/>
                  </p:nvSpPr>
                  <p:spPr bwMode="auto">
                    <a:xfrm flipV="1">
                      <a:off x="1152" y="3456"/>
                      <a:ext cx="288" cy="0"/>
                    </a:xfrm>
                    <a:prstGeom prst="line">
                      <a:avLst/>
                    </a:prstGeom>
                    <a:noFill/>
                    <a:ln w="28575">
                      <a:solidFill>
                        <a:srgbClr val="FFFF00"/>
                      </a:solidFill>
                      <a:miter lim="800000"/>
                    </a:ln>
                  </p:spPr>
                  <p:txBody>
                    <a:bodyPr wrap="none"/>
                    <a:lstStyle/>
                    <a:p>
                      <a:endParaRPr lang="zh-CN" altLang="en-US"/>
                    </a:p>
                  </p:txBody>
                </p:sp>
                <p:grpSp>
                  <p:nvGrpSpPr>
                    <p:cNvPr id="11354" name="Group 102"/>
                    <p:cNvGrpSpPr/>
                    <p:nvPr/>
                  </p:nvGrpSpPr>
                  <p:grpSpPr bwMode="auto">
                    <a:xfrm flipV="1">
                      <a:off x="1440" y="3456"/>
                      <a:ext cx="576" cy="336"/>
                      <a:chOff x="816" y="2784"/>
                      <a:chExt cx="576" cy="336"/>
                    </a:xfrm>
                  </p:grpSpPr>
                  <p:sp>
                    <p:nvSpPr>
                      <p:cNvPr id="11356" name="Line 103"/>
                      <p:cNvSpPr>
                        <a:spLocks noChangeShapeType="1"/>
                      </p:cNvSpPr>
                      <p:nvPr/>
                    </p:nvSpPr>
                    <p:spPr bwMode="auto">
                      <a:xfrm>
                        <a:off x="816" y="2784"/>
                        <a:ext cx="288" cy="0"/>
                      </a:xfrm>
                      <a:prstGeom prst="line">
                        <a:avLst/>
                      </a:prstGeom>
                      <a:noFill/>
                      <a:ln w="28575">
                        <a:solidFill>
                          <a:srgbClr val="FFFF00"/>
                        </a:solidFill>
                        <a:miter lim="800000"/>
                      </a:ln>
                    </p:spPr>
                    <p:txBody>
                      <a:bodyPr wrap="none"/>
                      <a:lstStyle/>
                      <a:p>
                        <a:endParaRPr lang="zh-CN" altLang="en-US"/>
                      </a:p>
                    </p:txBody>
                  </p:sp>
                  <p:sp>
                    <p:nvSpPr>
                      <p:cNvPr id="11357" name="Line 104"/>
                      <p:cNvSpPr>
                        <a:spLocks noChangeShapeType="1"/>
                      </p:cNvSpPr>
                      <p:nvPr/>
                    </p:nvSpPr>
                    <p:spPr bwMode="auto">
                      <a:xfrm>
                        <a:off x="1104" y="2784"/>
                        <a:ext cx="0" cy="336"/>
                      </a:xfrm>
                      <a:prstGeom prst="line">
                        <a:avLst/>
                      </a:prstGeom>
                      <a:noFill/>
                      <a:ln w="28575">
                        <a:solidFill>
                          <a:srgbClr val="FFFF00"/>
                        </a:solidFill>
                        <a:miter lim="800000"/>
                      </a:ln>
                    </p:spPr>
                    <p:txBody>
                      <a:bodyPr wrap="none"/>
                      <a:lstStyle/>
                      <a:p>
                        <a:endParaRPr lang="zh-CN" altLang="en-US"/>
                      </a:p>
                    </p:txBody>
                  </p:sp>
                  <p:sp>
                    <p:nvSpPr>
                      <p:cNvPr id="11358" name="Line 105"/>
                      <p:cNvSpPr>
                        <a:spLocks noChangeShapeType="1"/>
                      </p:cNvSpPr>
                      <p:nvPr/>
                    </p:nvSpPr>
                    <p:spPr bwMode="auto">
                      <a:xfrm>
                        <a:off x="1104" y="3120"/>
                        <a:ext cx="288" cy="0"/>
                      </a:xfrm>
                      <a:prstGeom prst="line">
                        <a:avLst/>
                      </a:prstGeom>
                      <a:noFill/>
                      <a:ln w="28575">
                        <a:solidFill>
                          <a:srgbClr val="FFFF00"/>
                        </a:solidFill>
                        <a:miter lim="800000"/>
                      </a:ln>
                    </p:spPr>
                    <p:txBody>
                      <a:bodyPr wrap="none"/>
                      <a:lstStyle/>
                      <a:p>
                        <a:endParaRPr lang="zh-CN" altLang="en-US"/>
                      </a:p>
                    </p:txBody>
                  </p:sp>
                  <p:sp>
                    <p:nvSpPr>
                      <p:cNvPr id="11359" name="Line 106"/>
                      <p:cNvSpPr>
                        <a:spLocks noChangeShapeType="1"/>
                      </p:cNvSpPr>
                      <p:nvPr/>
                    </p:nvSpPr>
                    <p:spPr bwMode="auto">
                      <a:xfrm>
                        <a:off x="1392" y="2784"/>
                        <a:ext cx="0" cy="336"/>
                      </a:xfrm>
                      <a:prstGeom prst="line">
                        <a:avLst/>
                      </a:prstGeom>
                      <a:noFill/>
                      <a:ln w="28575">
                        <a:solidFill>
                          <a:srgbClr val="FFFF00"/>
                        </a:solidFill>
                        <a:miter lim="800000"/>
                      </a:ln>
                    </p:spPr>
                    <p:txBody>
                      <a:bodyPr wrap="none"/>
                      <a:lstStyle/>
                      <a:p>
                        <a:endParaRPr lang="zh-CN" altLang="en-US"/>
                      </a:p>
                    </p:txBody>
                  </p:sp>
                </p:grpSp>
                <p:sp>
                  <p:nvSpPr>
                    <p:cNvPr id="11355" name="Line 107"/>
                    <p:cNvSpPr>
                      <a:spLocks noChangeShapeType="1"/>
                    </p:cNvSpPr>
                    <p:nvPr/>
                  </p:nvSpPr>
                  <p:spPr bwMode="auto">
                    <a:xfrm flipV="1">
                      <a:off x="1440" y="3456"/>
                      <a:ext cx="0" cy="336"/>
                    </a:xfrm>
                    <a:prstGeom prst="line">
                      <a:avLst/>
                    </a:prstGeom>
                    <a:noFill/>
                    <a:ln w="28575">
                      <a:solidFill>
                        <a:srgbClr val="FFFF00"/>
                      </a:solidFill>
                      <a:miter lim="800000"/>
                    </a:ln>
                  </p:spPr>
                  <p:txBody>
                    <a:bodyPr wrap="none"/>
                    <a:lstStyle/>
                    <a:p>
                      <a:endParaRPr lang="zh-CN" altLang="en-US"/>
                    </a:p>
                  </p:txBody>
                </p:sp>
              </p:grpSp>
              <p:sp>
                <p:nvSpPr>
                  <p:cNvPr id="11346" name="Line 108"/>
                  <p:cNvSpPr>
                    <a:spLocks noChangeShapeType="1"/>
                  </p:cNvSpPr>
                  <p:nvPr/>
                </p:nvSpPr>
                <p:spPr bwMode="auto">
                  <a:xfrm flipV="1">
                    <a:off x="2016" y="3648"/>
                    <a:ext cx="288" cy="0"/>
                  </a:xfrm>
                  <a:prstGeom prst="line">
                    <a:avLst/>
                  </a:prstGeom>
                  <a:noFill/>
                  <a:ln w="28575">
                    <a:solidFill>
                      <a:srgbClr val="FFFF00"/>
                    </a:solidFill>
                    <a:miter lim="800000"/>
                  </a:ln>
                </p:spPr>
                <p:txBody>
                  <a:bodyPr wrap="none"/>
                  <a:lstStyle/>
                  <a:p>
                    <a:endParaRPr lang="zh-CN" altLang="en-US"/>
                  </a:p>
                </p:txBody>
              </p:sp>
              <p:sp>
                <p:nvSpPr>
                  <p:cNvPr id="11347" name="Line 109"/>
                  <p:cNvSpPr>
                    <a:spLocks noChangeShapeType="1"/>
                  </p:cNvSpPr>
                  <p:nvPr/>
                </p:nvSpPr>
                <p:spPr bwMode="auto">
                  <a:xfrm flipV="1">
                    <a:off x="2304" y="3312"/>
                    <a:ext cx="0" cy="336"/>
                  </a:xfrm>
                  <a:prstGeom prst="line">
                    <a:avLst/>
                  </a:prstGeom>
                  <a:noFill/>
                  <a:ln w="28575">
                    <a:solidFill>
                      <a:srgbClr val="FFFF00"/>
                    </a:solidFill>
                    <a:miter lim="800000"/>
                  </a:ln>
                </p:spPr>
                <p:txBody>
                  <a:bodyPr wrap="none"/>
                  <a:lstStyle/>
                  <a:p>
                    <a:endParaRPr lang="zh-CN" altLang="en-US"/>
                  </a:p>
                </p:txBody>
              </p:sp>
              <p:sp>
                <p:nvSpPr>
                  <p:cNvPr id="11348" name="Line 110"/>
                  <p:cNvSpPr>
                    <a:spLocks noChangeShapeType="1"/>
                  </p:cNvSpPr>
                  <p:nvPr/>
                </p:nvSpPr>
                <p:spPr bwMode="auto">
                  <a:xfrm flipV="1">
                    <a:off x="2304" y="3312"/>
                    <a:ext cx="288" cy="0"/>
                  </a:xfrm>
                  <a:prstGeom prst="line">
                    <a:avLst/>
                  </a:prstGeom>
                  <a:noFill/>
                  <a:ln w="28575">
                    <a:solidFill>
                      <a:srgbClr val="FFFF00"/>
                    </a:solidFill>
                    <a:miter lim="800000"/>
                  </a:ln>
                </p:spPr>
                <p:txBody>
                  <a:bodyPr wrap="none"/>
                  <a:lstStyle/>
                  <a:p>
                    <a:endParaRPr lang="zh-CN" altLang="en-US"/>
                  </a:p>
                </p:txBody>
              </p:sp>
              <p:sp>
                <p:nvSpPr>
                  <p:cNvPr id="11349" name="Line 111"/>
                  <p:cNvSpPr>
                    <a:spLocks noChangeShapeType="1"/>
                  </p:cNvSpPr>
                  <p:nvPr/>
                </p:nvSpPr>
                <p:spPr bwMode="auto">
                  <a:xfrm flipV="1">
                    <a:off x="2592" y="3648"/>
                    <a:ext cx="288" cy="0"/>
                  </a:xfrm>
                  <a:prstGeom prst="line">
                    <a:avLst/>
                  </a:prstGeom>
                  <a:noFill/>
                  <a:ln w="28575">
                    <a:solidFill>
                      <a:srgbClr val="FFFF00"/>
                    </a:solidFill>
                    <a:miter lim="800000"/>
                  </a:ln>
                </p:spPr>
                <p:txBody>
                  <a:bodyPr wrap="none"/>
                  <a:lstStyle/>
                  <a:p>
                    <a:endParaRPr lang="zh-CN" altLang="en-US"/>
                  </a:p>
                </p:txBody>
              </p:sp>
              <p:sp>
                <p:nvSpPr>
                  <p:cNvPr id="11350" name="Line 112"/>
                  <p:cNvSpPr>
                    <a:spLocks noChangeShapeType="1"/>
                  </p:cNvSpPr>
                  <p:nvPr/>
                </p:nvSpPr>
                <p:spPr bwMode="auto">
                  <a:xfrm flipV="1">
                    <a:off x="2592" y="3312"/>
                    <a:ext cx="0" cy="336"/>
                  </a:xfrm>
                  <a:prstGeom prst="line">
                    <a:avLst/>
                  </a:prstGeom>
                  <a:noFill/>
                  <a:ln w="28575">
                    <a:solidFill>
                      <a:srgbClr val="FFFF00"/>
                    </a:solidFill>
                    <a:miter lim="800000"/>
                  </a:ln>
                </p:spPr>
                <p:txBody>
                  <a:bodyPr wrap="none"/>
                  <a:lstStyle/>
                  <a:p>
                    <a:endParaRPr lang="zh-CN" altLang="en-US"/>
                  </a:p>
                </p:txBody>
              </p:sp>
            </p:grpSp>
            <p:graphicFrame>
              <p:nvGraphicFramePr>
                <p:cNvPr id="11273" name="Object 113"/>
                <p:cNvGraphicFramePr>
                  <a:graphicFrameLocks noChangeAspect="1"/>
                </p:cNvGraphicFramePr>
                <p:nvPr/>
              </p:nvGraphicFramePr>
              <p:xfrm>
                <a:off x="2725" y="3384"/>
                <a:ext cx="299" cy="336"/>
              </p:xfrm>
              <a:graphic>
                <a:graphicData uri="http://schemas.openxmlformats.org/presentationml/2006/ole">
                  <mc:AlternateContent xmlns:mc="http://schemas.openxmlformats.org/markup-compatibility/2006">
                    <mc:Choice xmlns:v="urn:schemas-microsoft-com:vml" Requires="v">
                      <p:oleObj spid="_x0000_s7" name="Equation" r:id="rId11" imgW="4876800" imgH="5486400" progId="">
                        <p:embed/>
                      </p:oleObj>
                    </mc:Choice>
                    <mc:Fallback>
                      <p:oleObj name="Equation" r:id="rId11" imgW="4876800" imgH="5486400" progId="">
                        <p:embed/>
                        <p:pic>
                          <p:nvPicPr>
                            <p:cNvPr id="0" name="Object 113"/>
                            <p:cNvPicPr>
                              <a:picLocks noChangeAspect="1"/>
                            </p:cNvPicPr>
                            <p:nvPr/>
                          </p:nvPicPr>
                          <p:blipFill>
                            <a:blip r:embed="rId12"/>
                            <a:stretch>
                              <a:fillRect/>
                            </a:stretch>
                          </p:blipFill>
                          <p:spPr>
                            <a:xfrm>
                              <a:off x="2725" y="3384"/>
                              <a:ext cx="299" cy="336"/>
                            </a:xfrm>
                            <a:prstGeom prst="rect">
                              <a:avLst/>
                            </a:prstGeom>
                            <a:solidFill>
                              <a:srgbClr val="FFFF00"/>
                            </a:solidFill>
                            <a:ln w="9525" cap="flat" cmpd="sng">
                              <a:solidFill>
                                <a:srgbClr val="FFFF00"/>
                              </a:solidFill>
                              <a:prstDash val="solid"/>
                              <a:miter/>
                              <a:headEnd type="none" w="med" len="med"/>
                              <a:tailEnd type="none" w="med" len="med"/>
                            </a:ln>
                          </p:spPr>
                        </p:pic>
                      </p:oleObj>
                    </mc:Fallback>
                  </mc:AlternateContent>
                </a:graphicData>
              </a:graphic>
            </p:graphicFrame>
          </p:grpSp>
          <p:grpSp>
            <p:nvGrpSpPr>
              <p:cNvPr id="11339" name="Group 114"/>
              <p:cNvGrpSpPr/>
              <p:nvPr/>
            </p:nvGrpSpPr>
            <p:grpSpPr bwMode="auto">
              <a:xfrm>
                <a:off x="1008" y="2664"/>
                <a:ext cx="677" cy="432"/>
                <a:chOff x="1296" y="2880"/>
                <a:chExt cx="677" cy="432"/>
              </a:xfrm>
            </p:grpSpPr>
            <p:sp>
              <p:nvSpPr>
                <p:cNvPr id="11343" name="Line 115"/>
                <p:cNvSpPr>
                  <a:spLocks noChangeShapeType="1"/>
                </p:cNvSpPr>
                <p:nvPr/>
              </p:nvSpPr>
              <p:spPr bwMode="auto">
                <a:xfrm>
                  <a:off x="1296" y="2880"/>
                  <a:ext cx="0" cy="432"/>
                </a:xfrm>
                <a:prstGeom prst="line">
                  <a:avLst/>
                </a:prstGeom>
                <a:noFill/>
                <a:ln w="28575">
                  <a:solidFill>
                    <a:srgbClr val="FFFF00"/>
                  </a:solidFill>
                  <a:miter lim="800000"/>
                  <a:headEnd type="triangle" w="med" len="med"/>
                  <a:tailEnd type="triangle" w="med" len="med"/>
                </a:ln>
              </p:spPr>
              <p:txBody>
                <a:bodyPr wrap="none"/>
                <a:lstStyle/>
                <a:p>
                  <a:endParaRPr lang="zh-CN" altLang="en-US"/>
                </a:p>
              </p:txBody>
            </p:sp>
            <p:graphicFrame>
              <p:nvGraphicFramePr>
                <p:cNvPr id="11272" name="Object 116"/>
                <p:cNvGraphicFramePr>
                  <a:graphicFrameLocks noChangeAspect="1"/>
                </p:cNvGraphicFramePr>
                <p:nvPr/>
              </p:nvGraphicFramePr>
              <p:xfrm>
                <a:off x="1296" y="2976"/>
                <a:ext cx="677" cy="197"/>
              </p:xfrm>
              <a:graphic>
                <a:graphicData uri="http://schemas.openxmlformats.org/presentationml/2006/ole">
                  <mc:AlternateContent xmlns:mc="http://schemas.openxmlformats.org/markup-compatibility/2006">
                    <mc:Choice xmlns:v="urn:schemas-microsoft-com:vml" Requires="v">
                      <p:oleObj spid="_x0000_s8" name="Equation" r:id="rId13" imgW="16764000" imgH="4876800" progId="">
                        <p:embed/>
                      </p:oleObj>
                    </mc:Choice>
                    <mc:Fallback>
                      <p:oleObj name="Equation" r:id="rId13" imgW="16764000" imgH="4876800" progId="">
                        <p:embed/>
                        <p:pic>
                          <p:nvPicPr>
                            <p:cNvPr id="0" name="Object 116"/>
                            <p:cNvPicPr>
                              <a:picLocks noChangeAspect="1"/>
                            </p:cNvPicPr>
                            <p:nvPr/>
                          </p:nvPicPr>
                          <p:blipFill>
                            <a:blip r:embed="rId14"/>
                            <a:stretch>
                              <a:fillRect/>
                            </a:stretch>
                          </p:blipFill>
                          <p:spPr>
                            <a:xfrm>
                              <a:off x="1296" y="2976"/>
                              <a:ext cx="677" cy="197"/>
                            </a:xfrm>
                            <a:prstGeom prst="rect">
                              <a:avLst/>
                            </a:prstGeom>
                            <a:solidFill>
                              <a:srgbClr val="FFFF00"/>
                            </a:solidFill>
                            <a:ln w="9525" cap="flat" cmpd="sng">
                              <a:solidFill>
                                <a:srgbClr val="FFFF00"/>
                              </a:solidFill>
                              <a:prstDash val="solid"/>
                              <a:miter/>
                              <a:headEnd type="none" w="med" len="med"/>
                              <a:tailEnd type="none" w="med" len="med"/>
                            </a:ln>
                          </p:spPr>
                        </p:pic>
                      </p:oleObj>
                    </mc:Fallback>
                  </mc:AlternateContent>
                </a:graphicData>
              </a:graphic>
            </p:graphicFrame>
          </p:grpSp>
          <p:grpSp>
            <p:nvGrpSpPr>
              <p:cNvPr id="11340" name="Group 117"/>
              <p:cNvGrpSpPr/>
              <p:nvPr/>
            </p:nvGrpSpPr>
            <p:grpSpPr bwMode="auto">
              <a:xfrm>
                <a:off x="1872" y="2328"/>
                <a:ext cx="825" cy="1104"/>
                <a:chOff x="2160" y="2544"/>
                <a:chExt cx="825" cy="1104"/>
              </a:xfrm>
            </p:grpSpPr>
            <p:sp>
              <p:nvSpPr>
                <p:cNvPr id="11342" name="Line 118"/>
                <p:cNvSpPr>
                  <a:spLocks noChangeShapeType="1"/>
                </p:cNvSpPr>
                <p:nvPr/>
              </p:nvSpPr>
              <p:spPr bwMode="auto">
                <a:xfrm>
                  <a:off x="2160" y="2544"/>
                  <a:ext cx="0" cy="1104"/>
                </a:xfrm>
                <a:prstGeom prst="line">
                  <a:avLst/>
                </a:prstGeom>
                <a:noFill/>
                <a:ln w="28575">
                  <a:solidFill>
                    <a:srgbClr val="FFFF00"/>
                  </a:solidFill>
                  <a:miter lim="800000"/>
                  <a:headEnd type="triangle" w="med" len="med"/>
                  <a:tailEnd type="triangle" w="med" len="med"/>
                </a:ln>
              </p:spPr>
              <p:txBody>
                <a:bodyPr wrap="none"/>
                <a:lstStyle/>
                <a:p>
                  <a:endParaRPr lang="zh-CN" altLang="en-US"/>
                </a:p>
              </p:txBody>
            </p:sp>
            <p:graphicFrame>
              <p:nvGraphicFramePr>
                <p:cNvPr id="11271" name="Object 119"/>
                <p:cNvGraphicFramePr>
                  <a:graphicFrameLocks noChangeAspect="1"/>
                </p:cNvGraphicFramePr>
                <p:nvPr/>
              </p:nvGraphicFramePr>
              <p:xfrm>
                <a:off x="2160" y="2976"/>
                <a:ext cx="825" cy="197"/>
              </p:xfrm>
              <a:graphic>
                <a:graphicData uri="http://schemas.openxmlformats.org/presentationml/2006/ole">
                  <mc:AlternateContent xmlns:mc="http://schemas.openxmlformats.org/markup-compatibility/2006">
                    <mc:Choice xmlns:v="urn:schemas-microsoft-com:vml" Requires="v">
                      <p:oleObj spid="_x0000_s9" name="Equation" r:id="rId15" imgW="20421600" imgH="4876800" progId="">
                        <p:embed/>
                      </p:oleObj>
                    </mc:Choice>
                    <mc:Fallback>
                      <p:oleObj name="Equation" r:id="rId15" imgW="20421600" imgH="4876800" progId="">
                        <p:embed/>
                        <p:pic>
                          <p:nvPicPr>
                            <p:cNvPr id="0" name="Object 119"/>
                            <p:cNvPicPr>
                              <a:picLocks noChangeAspect="1"/>
                            </p:cNvPicPr>
                            <p:nvPr/>
                          </p:nvPicPr>
                          <p:blipFill>
                            <a:blip r:embed="rId16"/>
                            <a:stretch>
                              <a:fillRect/>
                            </a:stretch>
                          </p:blipFill>
                          <p:spPr>
                            <a:xfrm>
                              <a:off x="2160" y="2976"/>
                              <a:ext cx="825" cy="197"/>
                            </a:xfrm>
                            <a:prstGeom prst="rect">
                              <a:avLst/>
                            </a:prstGeom>
                            <a:solidFill>
                              <a:srgbClr val="FFFF00"/>
                            </a:solidFill>
                            <a:ln w="9525" cap="flat" cmpd="sng">
                              <a:solidFill>
                                <a:srgbClr val="FFFF00"/>
                              </a:solidFill>
                              <a:prstDash val="solid"/>
                              <a:miter/>
                              <a:headEnd type="none" w="med" len="med"/>
                              <a:tailEnd type="none" w="med" len="med"/>
                            </a:ln>
                          </p:spPr>
                        </p:pic>
                      </p:oleObj>
                    </mc:Fallback>
                  </mc:AlternateContent>
                </a:graphicData>
              </a:graphic>
            </p:graphicFrame>
          </p:grpSp>
          <p:sp>
            <p:nvSpPr>
              <p:cNvPr id="11341" name="Text Box 120"/>
              <p:cNvSpPr txBox="1">
                <a:spLocks noChangeArrowheads="1"/>
              </p:cNvSpPr>
              <p:nvPr/>
            </p:nvSpPr>
            <p:spPr bwMode="auto">
              <a:xfrm>
                <a:off x="576" y="3600"/>
                <a:ext cx="2928" cy="394"/>
              </a:xfrm>
              <a:prstGeom prst="rect">
                <a:avLst/>
              </a:prstGeom>
              <a:noFill/>
              <a:ln w="9525">
                <a:solidFill>
                  <a:srgbClr val="FFFF00"/>
                </a:solidFill>
                <a:miter lim="800000"/>
              </a:ln>
            </p:spPr>
            <p:txBody>
              <a:bodyPr wrap="none">
                <a:spAutoFit/>
              </a:bodyPr>
              <a:lstStyle/>
              <a:p>
                <a:r>
                  <a:rPr kumimoji="1" lang="en-US" altLang="zh-CN" sz="2000">
                    <a:latin typeface="Tahoma" panose="020B0604030504040204" pitchFamily="34" charset="0"/>
                  </a:rPr>
                  <a:t>Multi-quantum  Well (</a:t>
                </a:r>
                <a:r>
                  <a:rPr kumimoji="1" lang="zh-CN" altLang="en-US" sz="2000" b="1">
                    <a:latin typeface="Tahoma" panose="020B0604030504040204" pitchFamily="34" charset="0"/>
                  </a:rPr>
                  <a:t>多量子阱</a:t>
                </a:r>
                <a:r>
                  <a:rPr kumimoji="1" lang="en-US" altLang="zh-CN" sz="2000">
                    <a:latin typeface="Tahoma" panose="020B0604030504040204" pitchFamily="34" charset="0"/>
                  </a:rPr>
                  <a:t>)</a:t>
                </a:r>
                <a:endParaRPr kumimoji="1" lang="en-US" altLang="zh-CN" sz="2000">
                  <a:latin typeface="Tahoma" panose="020B0604030504040204" pitchFamily="34" charset="0"/>
                </a:endParaRPr>
              </a:p>
            </p:txBody>
          </p:sp>
        </p:grpSp>
      </p:grpSp>
      <p:grpSp>
        <p:nvGrpSpPr>
          <p:cNvPr id="11282" name="Group 121"/>
          <p:cNvGrpSpPr/>
          <p:nvPr/>
        </p:nvGrpSpPr>
        <p:grpSpPr bwMode="auto">
          <a:xfrm>
            <a:off x="5508625" y="692150"/>
            <a:ext cx="3319463" cy="3576638"/>
            <a:chOff x="3137" y="904"/>
            <a:chExt cx="2544" cy="3178"/>
          </a:xfrm>
        </p:grpSpPr>
        <p:grpSp>
          <p:nvGrpSpPr>
            <p:cNvPr id="11284" name="Group 122"/>
            <p:cNvGrpSpPr/>
            <p:nvPr/>
          </p:nvGrpSpPr>
          <p:grpSpPr bwMode="auto">
            <a:xfrm>
              <a:off x="3137" y="904"/>
              <a:ext cx="2375" cy="1259"/>
              <a:chOff x="2829" y="900"/>
              <a:chExt cx="2375" cy="1259"/>
            </a:xfrm>
          </p:grpSpPr>
          <p:sp>
            <p:nvSpPr>
              <p:cNvPr id="11301" name="Line 123"/>
              <p:cNvSpPr>
                <a:spLocks noChangeShapeType="1"/>
              </p:cNvSpPr>
              <p:nvPr/>
            </p:nvSpPr>
            <p:spPr bwMode="auto">
              <a:xfrm>
                <a:off x="3236" y="1420"/>
                <a:ext cx="0" cy="508"/>
              </a:xfrm>
              <a:prstGeom prst="line">
                <a:avLst/>
              </a:prstGeom>
              <a:noFill/>
              <a:ln w="28575">
                <a:solidFill>
                  <a:srgbClr val="FFFF00"/>
                </a:solidFill>
                <a:miter lim="800000"/>
              </a:ln>
            </p:spPr>
            <p:txBody>
              <a:bodyPr wrap="none"/>
              <a:lstStyle/>
              <a:p>
                <a:endParaRPr lang="zh-CN" altLang="en-US"/>
              </a:p>
            </p:txBody>
          </p:sp>
          <p:sp>
            <p:nvSpPr>
              <p:cNvPr id="11302" name="Line 124"/>
              <p:cNvSpPr>
                <a:spLocks noChangeShapeType="1"/>
              </p:cNvSpPr>
              <p:nvPr/>
            </p:nvSpPr>
            <p:spPr bwMode="auto">
              <a:xfrm>
                <a:off x="3236" y="1420"/>
                <a:ext cx="465" cy="231"/>
              </a:xfrm>
              <a:prstGeom prst="line">
                <a:avLst/>
              </a:prstGeom>
              <a:noFill/>
              <a:ln w="28575">
                <a:solidFill>
                  <a:srgbClr val="FFFF00"/>
                </a:solidFill>
                <a:miter lim="800000"/>
              </a:ln>
            </p:spPr>
            <p:txBody>
              <a:bodyPr wrap="none"/>
              <a:lstStyle/>
              <a:p>
                <a:endParaRPr lang="zh-CN" altLang="en-US"/>
              </a:p>
            </p:txBody>
          </p:sp>
          <p:sp>
            <p:nvSpPr>
              <p:cNvPr id="11303" name="Line 125"/>
              <p:cNvSpPr>
                <a:spLocks noChangeShapeType="1"/>
              </p:cNvSpPr>
              <p:nvPr/>
            </p:nvSpPr>
            <p:spPr bwMode="auto">
              <a:xfrm>
                <a:off x="3236" y="1928"/>
                <a:ext cx="465" cy="231"/>
              </a:xfrm>
              <a:prstGeom prst="line">
                <a:avLst/>
              </a:prstGeom>
              <a:noFill/>
              <a:ln w="28575">
                <a:solidFill>
                  <a:srgbClr val="FFFF00"/>
                </a:solidFill>
                <a:miter lim="800000"/>
              </a:ln>
            </p:spPr>
            <p:txBody>
              <a:bodyPr wrap="none"/>
              <a:lstStyle/>
              <a:p>
                <a:endParaRPr lang="zh-CN" altLang="en-US"/>
              </a:p>
            </p:txBody>
          </p:sp>
          <p:sp>
            <p:nvSpPr>
              <p:cNvPr id="11304" name="Line 126"/>
              <p:cNvSpPr>
                <a:spLocks noChangeShapeType="1"/>
              </p:cNvSpPr>
              <p:nvPr/>
            </p:nvSpPr>
            <p:spPr bwMode="auto">
              <a:xfrm>
                <a:off x="3701" y="1651"/>
                <a:ext cx="0" cy="508"/>
              </a:xfrm>
              <a:prstGeom prst="line">
                <a:avLst/>
              </a:prstGeom>
              <a:noFill/>
              <a:ln w="28575">
                <a:solidFill>
                  <a:srgbClr val="FFFF00"/>
                </a:solidFill>
                <a:miter lim="800000"/>
              </a:ln>
            </p:spPr>
            <p:txBody>
              <a:bodyPr wrap="none"/>
              <a:lstStyle/>
              <a:p>
                <a:endParaRPr lang="zh-CN" altLang="en-US"/>
              </a:p>
            </p:txBody>
          </p:sp>
          <p:sp>
            <p:nvSpPr>
              <p:cNvPr id="11305" name="Line 127"/>
              <p:cNvSpPr>
                <a:spLocks noChangeShapeType="1"/>
              </p:cNvSpPr>
              <p:nvPr/>
            </p:nvSpPr>
            <p:spPr bwMode="auto">
              <a:xfrm flipV="1">
                <a:off x="3701" y="2064"/>
                <a:ext cx="763" cy="95"/>
              </a:xfrm>
              <a:prstGeom prst="line">
                <a:avLst/>
              </a:prstGeom>
              <a:noFill/>
              <a:ln w="28575">
                <a:solidFill>
                  <a:srgbClr val="FFFF00"/>
                </a:solidFill>
                <a:miter lim="800000"/>
              </a:ln>
            </p:spPr>
            <p:txBody>
              <a:bodyPr wrap="none"/>
              <a:lstStyle/>
              <a:p>
                <a:endParaRPr lang="zh-CN" altLang="en-US"/>
              </a:p>
            </p:txBody>
          </p:sp>
          <p:sp>
            <p:nvSpPr>
              <p:cNvPr id="11306" name="Line 128"/>
              <p:cNvSpPr>
                <a:spLocks noChangeShapeType="1"/>
              </p:cNvSpPr>
              <p:nvPr/>
            </p:nvSpPr>
            <p:spPr bwMode="auto">
              <a:xfrm>
                <a:off x="4464" y="1536"/>
                <a:ext cx="0" cy="528"/>
              </a:xfrm>
              <a:prstGeom prst="line">
                <a:avLst/>
              </a:prstGeom>
              <a:noFill/>
              <a:ln w="28575">
                <a:solidFill>
                  <a:srgbClr val="FFFF00"/>
                </a:solidFill>
                <a:miter lim="800000"/>
              </a:ln>
            </p:spPr>
            <p:txBody>
              <a:bodyPr wrap="none"/>
              <a:lstStyle/>
              <a:p>
                <a:endParaRPr lang="zh-CN" altLang="en-US"/>
              </a:p>
            </p:txBody>
          </p:sp>
          <p:sp>
            <p:nvSpPr>
              <p:cNvPr id="11307" name="Line 129"/>
              <p:cNvSpPr>
                <a:spLocks noChangeShapeType="1"/>
              </p:cNvSpPr>
              <p:nvPr/>
            </p:nvSpPr>
            <p:spPr bwMode="auto">
              <a:xfrm>
                <a:off x="4032" y="1344"/>
                <a:ext cx="440" cy="192"/>
              </a:xfrm>
              <a:prstGeom prst="line">
                <a:avLst/>
              </a:prstGeom>
              <a:noFill/>
              <a:ln w="28575">
                <a:solidFill>
                  <a:srgbClr val="FFFF00"/>
                </a:solidFill>
                <a:miter lim="800000"/>
              </a:ln>
            </p:spPr>
            <p:txBody>
              <a:bodyPr wrap="none"/>
              <a:lstStyle/>
              <a:p>
                <a:endParaRPr lang="zh-CN" altLang="en-US"/>
              </a:p>
            </p:txBody>
          </p:sp>
          <p:sp>
            <p:nvSpPr>
              <p:cNvPr id="11308" name="Line 130"/>
              <p:cNvSpPr>
                <a:spLocks noChangeShapeType="1"/>
              </p:cNvSpPr>
              <p:nvPr/>
            </p:nvSpPr>
            <p:spPr bwMode="auto">
              <a:xfrm>
                <a:off x="3803" y="1370"/>
                <a:ext cx="373" cy="214"/>
              </a:xfrm>
              <a:prstGeom prst="line">
                <a:avLst/>
              </a:prstGeom>
              <a:noFill/>
              <a:ln w="28575">
                <a:solidFill>
                  <a:srgbClr val="FFFF00"/>
                </a:solidFill>
                <a:miter lim="800000"/>
              </a:ln>
            </p:spPr>
            <p:txBody>
              <a:bodyPr wrap="none"/>
              <a:lstStyle/>
              <a:p>
                <a:endParaRPr lang="zh-CN" altLang="en-US"/>
              </a:p>
            </p:txBody>
          </p:sp>
          <p:sp>
            <p:nvSpPr>
              <p:cNvPr id="11309" name="Line 131"/>
              <p:cNvSpPr>
                <a:spLocks noChangeShapeType="1"/>
              </p:cNvSpPr>
              <p:nvPr/>
            </p:nvSpPr>
            <p:spPr bwMode="auto">
              <a:xfrm>
                <a:off x="3552" y="1392"/>
                <a:ext cx="427" cy="213"/>
              </a:xfrm>
              <a:prstGeom prst="line">
                <a:avLst/>
              </a:prstGeom>
              <a:noFill/>
              <a:ln w="28575">
                <a:solidFill>
                  <a:srgbClr val="FFFF00"/>
                </a:solidFill>
                <a:miter lim="800000"/>
              </a:ln>
            </p:spPr>
            <p:txBody>
              <a:bodyPr wrap="none"/>
              <a:lstStyle/>
              <a:p>
                <a:endParaRPr lang="zh-CN" altLang="en-US"/>
              </a:p>
            </p:txBody>
          </p:sp>
          <p:sp>
            <p:nvSpPr>
              <p:cNvPr id="11310" name="Line 132"/>
              <p:cNvSpPr>
                <a:spLocks noChangeShapeType="1"/>
              </p:cNvSpPr>
              <p:nvPr/>
            </p:nvSpPr>
            <p:spPr bwMode="auto">
              <a:xfrm>
                <a:off x="3979" y="1605"/>
                <a:ext cx="0" cy="508"/>
              </a:xfrm>
              <a:prstGeom prst="line">
                <a:avLst/>
              </a:prstGeom>
              <a:noFill/>
              <a:ln w="28575">
                <a:solidFill>
                  <a:srgbClr val="FFFF00"/>
                </a:solidFill>
                <a:miter lim="800000"/>
              </a:ln>
            </p:spPr>
            <p:txBody>
              <a:bodyPr wrap="none"/>
              <a:lstStyle/>
              <a:p>
                <a:endParaRPr lang="zh-CN" altLang="en-US"/>
              </a:p>
            </p:txBody>
          </p:sp>
          <p:sp>
            <p:nvSpPr>
              <p:cNvPr id="11311" name="Line 133"/>
              <p:cNvSpPr>
                <a:spLocks noChangeShapeType="1"/>
              </p:cNvSpPr>
              <p:nvPr/>
            </p:nvSpPr>
            <p:spPr bwMode="auto">
              <a:xfrm>
                <a:off x="4165" y="1558"/>
                <a:ext cx="0" cy="555"/>
              </a:xfrm>
              <a:prstGeom prst="line">
                <a:avLst/>
              </a:prstGeom>
              <a:noFill/>
              <a:ln w="28575">
                <a:solidFill>
                  <a:srgbClr val="FFFF00"/>
                </a:solidFill>
                <a:miter lim="800000"/>
              </a:ln>
            </p:spPr>
            <p:txBody>
              <a:bodyPr wrap="none"/>
              <a:lstStyle/>
              <a:p>
                <a:endParaRPr lang="zh-CN" altLang="en-US"/>
              </a:p>
            </p:txBody>
          </p:sp>
          <p:sp>
            <p:nvSpPr>
              <p:cNvPr id="11312" name="Line 134"/>
              <p:cNvSpPr>
                <a:spLocks noChangeShapeType="1"/>
              </p:cNvSpPr>
              <p:nvPr/>
            </p:nvSpPr>
            <p:spPr bwMode="auto">
              <a:xfrm flipV="1">
                <a:off x="3216" y="1824"/>
                <a:ext cx="720" cy="89"/>
              </a:xfrm>
              <a:prstGeom prst="line">
                <a:avLst/>
              </a:prstGeom>
              <a:noFill/>
              <a:ln w="19050">
                <a:solidFill>
                  <a:srgbClr val="FFFF00"/>
                </a:solidFill>
                <a:prstDash val="lgDash"/>
                <a:miter lim="800000"/>
              </a:ln>
            </p:spPr>
            <p:txBody>
              <a:bodyPr wrap="none"/>
              <a:lstStyle/>
              <a:p>
                <a:endParaRPr lang="zh-CN" altLang="en-US"/>
              </a:p>
            </p:txBody>
          </p:sp>
          <p:sp>
            <p:nvSpPr>
              <p:cNvPr id="11313" name="Line 135"/>
              <p:cNvSpPr>
                <a:spLocks noChangeShapeType="1"/>
              </p:cNvSpPr>
              <p:nvPr/>
            </p:nvSpPr>
            <p:spPr bwMode="auto">
              <a:xfrm>
                <a:off x="3984" y="1824"/>
                <a:ext cx="465" cy="231"/>
              </a:xfrm>
              <a:prstGeom prst="line">
                <a:avLst/>
              </a:prstGeom>
              <a:noFill/>
              <a:ln w="19050">
                <a:solidFill>
                  <a:srgbClr val="FFFF00"/>
                </a:solidFill>
                <a:prstDash val="lgDash"/>
                <a:miter lim="800000"/>
              </a:ln>
            </p:spPr>
            <p:txBody>
              <a:bodyPr wrap="none"/>
              <a:lstStyle/>
              <a:p>
                <a:endParaRPr lang="zh-CN" altLang="en-US"/>
              </a:p>
            </p:txBody>
          </p:sp>
          <p:sp>
            <p:nvSpPr>
              <p:cNvPr id="11314" name="Line 136"/>
              <p:cNvSpPr>
                <a:spLocks noChangeShapeType="1"/>
              </p:cNvSpPr>
              <p:nvPr/>
            </p:nvSpPr>
            <p:spPr bwMode="auto">
              <a:xfrm>
                <a:off x="3654" y="1420"/>
                <a:ext cx="140" cy="0"/>
              </a:xfrm>
              <a:prstGeom prst="line">
                <a:avLst/>
              </a:prstGeom>
              <a:noFill/>
              <a:ln w="28575">
                <a:solidFill>
                  <a:srgbClr val="FFFF00"/>
                </a:solidFill>
                <a:miter lim="800000"/>
              </a:ln>
            </p:spPr>
            <p:txBody>
              <a:bodyPr wrap="none"/>
              <a:lstStyle/>
              <a:p>
                <a:endParaRPr lang="zh-CN" altLang="en-US"/>
              </a:p>
            </p:txBody>
          </p:sp>
          <p:sp>
            <p:nvSpPr>
              <p:cNvPr id="11315" name="Line 137"/>
              <p:cNvSpPr>
                <a:spLocks noChangeShapeType="1"/>
              </p:cNvSpPr>
              <p:nvPr/>
            </p:nvSpPr>
            <p:spPr bwMode="auto">
              <a:xfrm>
                <a:off x="3747" y="1466"/>
                <a:ext cx="139" cy="0"/>
              </a:xfrm>
              <a:prstGeom prst="line">
                <a:avLst/>
              </a:prstGeom>
              <a:noFill/>
              <a:ln w="28575">
                <a:solidFill>
                  <a:srgbClr val="FFFF00"/>
                </a:solidFill>
                <a:miter lim="800000"/>
              </a:ln>
            </p:spPr>
            <p:txBody>
              <a:bodyPr wrap="none"/>
              <a:lstStyle/>
              <a:p>
                <a:endParaRPr lang="zh-CN" altLang="en-US"/>
              </a:p>
            </p:txBody>
          </p:sp>
          <p:sp>
            <p:nvSpPr>
              <p:cNvPr id="11316" name="Line 138"/>
              <p:cNvSpPr>
                <a:spLocks noChangeShapeType="1"/>
              </p:cNvSpPr>
              <p:nvPr/>
            </p:nvSpPr>
            <p:spPr bwMode="auto">
              <a:xfrm>
                <a:off x="3840" y="1512"/>
                <a:ext cx="139" cy="0"/>
              </a:xfrm>
              <a:prstGeom prst="line">
                <a:avLst/>
              </a:prstGeom>
              <a:noFill/>
              <a:ln w="28575">
                <a:solidFill>
                  <a:srgbClr val="FFFF00"/>
                </a:solidFill>
                <a:miter lim="800000"/>
              </a:ln>
            </p:spPr>
            <p:txBody>
              <a:bodyPr wrap="none"/>
              <a:lstStyle/>
              <a:p>
                <a:endParaRPr lang="zh-CN" altLang="en-US"/>
              </a:p>
            </p:txBody>
          </p:sp>
          <p:sp>
            <p:nvSpPr>
              <p:cNvPr id="11317" name="Line 139"/>
              <p:cNvSpPr>
                <a:spLocks noChangeShapeType="1"/>
              </p:cNvSpPr>
              <p:nvPr/>
            </p:nvSpPr>
            <p:spPr bwMode="auto">
              <a:xfrm>
                <a:off x="3933" y="1558"/>
                <a:ext cx="139" cy="0"/>
              </a:xfrm>
              <a:prstGeom prst="line">
                <a:avLst/>
              </a:prstGeom>
              <a:noFill/>
              <a:ln w="28575">
                <a:solidFill>
                  <a:srgbClr val="FFFF00"/>
                </a:solidFill>
                <a:miter lim="800000"/>
              </a:ln>
            </p:spPr>
            <p:txBody>
              <a:bodyPr wrap="none"/>
              <a:lstStyle/>
              <a:p>
                <a:endParaRPr lang="zh-CN" altLang="en-US"/>
              </a:p>
            </p:txBody>
          </p:sp>
          <p:sp>
            <p:nvSpPr>
              <p:cNvPr id="11318" name="Line 140"/>
              <p:cNvSpPr>
                <a:spLocks noChangeShapeType="1"/>
              </p:cNvSpPr>
              <p:nvPr/>
            </p:nvSpPr>
            <p:spPr bwMode="auto">
              <a:xfrm flipV="1">
                <a:off x="3979" y="1651"/>
                <a:ext cx="186" cy="46"/>
              </a:xfrm>
              <a:prstGeom prst="line">
                <a:avLst/>
              </a:prstGeom>
              <a:noFill/>
              <a:ln w="28575">
                <a:solidFill>
                  <a:srgbClr val="FFFF00"/>
                </a:solidFill>
                <a:miter lim="800000"/>
              </a:ln>
            </p:spPr>
            <p:txBody>
              <a:bodyPr wrap="none"/>
              <a:lstStyle/>
              <a:p>
                <a:endParaRPr lang="zh-CN" altLang="en-US"/>
              </a:p>
            </p:txBody>
          </p:sp>
          <p:sp>
            <p:nvSpPr>
              <p:cNvPr id="11319" name="Line 141"/>
              <p:cNvSpPr>
                <a:spLocks noChangeShapeType="1"/>
              </p:cNvSpPr>
              <p:nvPr/>
            </p:nvSpPr>
            <p:spPr bwMode="auto">
              <a:xfrm flipV="1">
                <a:off x="3979" y="1743"/>
                <a:ext cx="186" cy="46"/>
              </a:xfrm>
              <a:prstGeom prst="line">
                <a:avLst/>
              </a:prstGeom>
              <a:noFill/>
              <a:ln w="28575">
                <a:solidFill>
                  <a:srgbClr val="FFFF00"/>
                </a:solidFill>
                <a:miter lim="800000"/>
              </a:ln>
            </p:spPr>
            <p:txBody>
              <a:bodyPr wrap="none"/>
              <a:lstStyle/>
              <a:p>
                <a:endParaRPr lang="zh-CN" altLang="en-US"/>
              </a:p>
            </p:txBody>
          </p:sp>
          <p:sp>
            <p:nvSpPr>
              <p:cNvPr id="11320" name="Line 142"/>
              <p:cNvSpPr>
                <a:spLocks noChangeShapeType="1"/>
              </p:cNvSpPr>
              <p:nvPr/>
            </p:nvSpPr>
            <p:spPr bwMode="auto">
              <a:xfrm flipV="1">
                <a:off x="3979" y="1836"/>
                <a:ext cx="186" cy="46"/>
              </a:xfrm>
              <a:prstGeom prst="line">
                <a:avLst/>
              </a:prstGeom>
              <a:noFill/>
              <a:ln w="28575">
                <a:solidFill>
                  <a:srgbClr val="FFFF00"/>
                </a:solidFill>
                <a:miter lim="800000"/>
              </a:ln>
            </p:spPr>
            <p:txBody>
              <a:bodyPr wrap="none"/>
              <a:lstStyle/>
              <a:p>
                <a:endParaRPr lang="zh-CN" altLang="en-US"/>
              </a:p>
            </p:txBody>
          </p:sp>
          <p:sp>
            <p:nvSpPr>
              <p:cNvPr id="11321" name="Line 143"/>
              <p:cNvSpPr>
                <a:spLocks noChangeShapeType="1"/>
              </p:cNvSpPr>
              <p:nvPr/>
            </p:nvSpPr>
            <p:spPr bwMode="auto">
              <a:xfrm flipV="1">
                <a:off x="3979" y="1928"/>
                <a:ext cx="186" cy="46"/>
              </a:xfrm>
              <a:prstGeom prst="line">
                <a:avLst/>
              </a:prstGeom>
              <a:noFill/>
              <a:ln w="28575">
                <a:solidFill>
                  <a:srgbClr val="FFFF00"/>
                </a:solidFill>
                <a:miter lim="800000"/>
              </a:ln>
            </p:spPr>
            <p:txBody>
              <a:bodyPr wrap="none"/>
              <a:lstStyle/>
              <a:p>
                <a:endParaRPr lang="zh-CN" altLang="en-US"/>
              </a:p>
            </p:txBody>
          </p:sp>
          <p:sp>
            <p:nvSpPr>
              <p:cNvPr id="11322" name="Line 144"/>
              <p:cNvSpPr>
                <a:spLocks noChangeShapeType="1"/>
              </p:cNvSpPr>
              <p:nvPr/>
            </p:nvSpPr>
            <p:spPr bwMode="auto">
              <a:xfrm flipV="1">
                <a:off x="3979" y="2020"/>
                <a:ext cx="186" cy="47"/>
              </a:xfrm>
              <a:prstGeom prst="line">
                <a:avLst/>
              </a:prstGeom>
              <a:noFill/>
              <a:ln w="28575">
                <a:solidFill>
                  <a:srgbClr val="FFFF00"/>
                </a:solidFill>
                <a:miter lim="800000"/>
              </a:ln>
            </p:spPr>
            <p:txBody>
              <a:bodyPr wrap="none"/>
              <a:lstStyle/>
              <a:p>
                <a:endParaRPr lang="zh-CN" altLang="en-US"/>
              </a:p>
            </p:txBody>
          </p:sp>
          <p:graphicFrame>
            <p:nvGraphicFramePr>
              <p:cNvPr id="11268" name="Object 145"/>
              <p:cNvGraphicFramePr>
                <a:graphicFrameLocks noChangeAspect="1"/>
              </p:cNvGraphicFramePr>
              <p:nvPr/>
            </p:nvGraphicFramePr>
            <p:xfrm>
              <a:off x="2840" y="1067"/>
              <a:ext cx="842" cy="146"/>
            </p:xfrm>
            <a:graphic>
              <a:graphicData uri="http://schemas.openxmlformats.org/presentationml/2006/ole">
                <mc:AlternateContent xmlns:mc="http://schemas.openxmlformats.org/markup-compatibility/2006">
                  <mc:Choice xmlns:v="urn:schemas-microsoft-com:vml" Requires="v">
                    <p:oleObj spid="_x0000_s10" name="Equation" r:id="rId17" imgW="22860000" imgH="4267200" progId="">
                      <p:embed/>
                    </p:oleObj>
                  </mc:Choice>
                  <mc:Fallback>
                    <p:oleObj name="Equation" r:id="rId17" imgW="22860000" imgH="4267200" progId="">
                      <p:embed/>
                      <p:pic>
                        <p:nvPicPr>
                          <p:cNvPr id="0" name="Object 145"/>
                          <p:cNvPicPr>
                            <a:picLocks noChangeAspect="1"/>
                          </p:cNvPicPr>
                          <p:nvPr/>
                        </p:nvPicPr>
                        <p:blipFill>
                          <a:blip r:embed="rId18"/>
                          <a:stretch>
                            <a:fillRect/>
                          </a:stretch>
                        </p:blipFill>
                        <p:spPr>
                          <a:xfrm>
                            <a:off x="2840" y="1067"/>
                            <a:ext cx="842" cy="146"/>
                          </a:xfrm>
                          <a:prstGeom prst="rect">
                            <a:avLst/>
                          </a:prstGeom>
                          <a:solidFill>
                            <a:srgbClr val="FFFF00"/>
                          </a:solidFill>
                          <a:ln w="9525" cap="flat" cmpd="sng">
                            <a:solidFill>
                              <a:srgbClr val="FFFF00"/>
                            </a:solidFill>
                            <a:prstDash val="solid"/>
                            <a:miter/>
                            <a:headEnd type="none" w="med" len="med"/>
                            <a:tailEnd type="none" w="med" len="med"/>
                          </a:ln>
                        </p:spPr>
                      </p:pic>
                    </p:oleObj>
                  </mc:Fallback>
                </mc:AlternateContent>
              </a:graphicData>
            </a:graphic>
          </p:graphicFrame>
          <p:sp>
            <p:nvSpPr>
              <p:cNvPr id="11323" name="Line 146"/>
              <p:cNvSpPr>
                <a:spLocks noChangeShapeType="1"/>
              </p:cNvSpPr>
              <p:nvPr/>
            </p:nvSpPr>
            <p:spPr bwMode="auto">
              <a:xfrm>
                <a:off x="2829" y="1193"/>
                <a:ext cx="905" cy="0"/>
              </a:xfrm>
              <a:prstGeom prst="line">
                <a:avLst/>
              </a:prstGeom>
              <a:noFill/>
              <a:ln w="9525">
                <a:solidFill>
                  <a:srgbClr val="FFFF00"/>
                </a:solidFill>
                <a:miter lim="800000"/>
              </a:ln>
            </p:spPr>
            <p:txBody>
              <a:bodyPr wrap="none"/>
              <a:lstStyle/>
              <a:p>
                <a:endParaRPr lang="zh-CN" altLang="en-US"/>
              </a:p>
            </p:txBody>
          </p:sp>
          <p:sp>
            <p:nvSpPr>
              <p:cNvPr id="11324" name="Line 147"/>
              <p:cNvSpPr>
                <a:spLocks noChangeShapeType="1"/>
              </p:cNvSpPr>
              <p:nvPr/>
            </p:nvSpPr>
            <p:spPr bwMode="auto">
              <a:xfrm>
                <a:off x="3372" y="1193"/>
                <a:ext cx="91" cy="252"/>
              </a:xfrm>
              <a:prstGeom prst="line">
                <a:avLst/>
              </a:prstGeom>
              <a:noFill/>
              <a:ln w="28575">
                <a:solidFill>
                  <a:srgbClr val="FFFF00"/>
                </a:solidFill>
                <a:miter lim="800000"/>
              </a:ln>
            </p:spPr>
            <p:txBody>
              <a:bodyPr wrap="none"/>
              <a:lstStyle/>
              <a:p>
                <a:endParaRPr lang="zh-CN" altLang="en-US"/>
              </a:p>
            </p:txBody>
          </p:sp>
          <p:grpSp>
            <p:nvGrpSpPr>
              <p:cNvPr id="11325" name="Group 148"/>
              <p:cNvGrpSpPr/>
              <p:nvPr/>
            </p:nvGrpSpPr>
            <p:grpSpPr bwMode="auto">
              <a:xfrm>
                <a:off x="3600" y="900"/>
                <a:ext cx="875" cy="540"/>
                <a:chOff x="3732" y="821"/>
                <a:chExt cx="875" cy="540"/>
              </a:xfrm>
            </p:grpSpPr>
            <p:graphicFrame>
              <p:nvGraphicFramePr>
                <p:cNvPr id="11270" name="Object 149"/>
                <p:cNvGraphicFramePr>
                  <a:graphicFrameLocks noChangeAspect="1"/>
                </p:cNvGraphicFramePr>
                <p:nvPr/>
              </p:nvGraphicFramePr>
              <p:xfrm>
                <a:off x="3732" y="821"/>
                <a:ext cx="875" cy="157"/>
              </p:xfrm>
              <a:graphic>
                <a:graphicData uri="http://schemas.openxmlformats.org/presentationml/2006/ole">
                  <mc:AlternateContent xmlns:mc="http://schemas.openxmlformats.org/markup-compatibility/2006">
                    <mc:Choice xmlns:v="urn:schemas-microsoft-com:vml" Requires="v">
                      <p:oleObj spid="_x0000_s11" name="Equation" r:id="rId19" imgW="23774400" imgH="4572000" progId="">
                        <p:embed/>
                      </p:oleObj>
                    </mc:Choice>
                    <mc:Fallback>
                      <p:oleObj name="Equation" r:id="rId19" imgW="23774400" imgH="4572000" progId="">
                        <p:embed/>
                        <p:pic>
                          <p:nvPicPr>
                            <p:cNvPr id="0" name="Object 149"/>
                            <p:cNvPicPr>
                              <a:picLocks noChangeAspect="1"/>
                            </p:cNvPicPr>
                            <p:nvPr/>
                          </p:nvPicPr>
                          <p:blipFill>
                            <a:blip r:embed="rId20"/>
                            <a:stretch>
                              <a:fillRect/>
                            </a:stretch>
                          </p:blipFill>
                          <p:spPr>
                            <a:xfrm>
                              <a:off x="3732" y="821"/>
                              <a:ext cx="875" cy="157"/>
                            </a:xfrm>
                            <a:prstGeom prst="rect">
                              <a:avLst/>
                            </a:prstGeom>
                            <a:solidFill>
                              <a:srgbClr val="FFFF99"/>
                            </a:solidFill>
                            <a:ln w="9525" cap="flat" cmpd="sng">
                              <a:solidFill>
                                <a:srgbClr val="FFFF00"/>
                              </a:solidFill>
                              <a:prstDash val="solid"/>
                              <a:miter/>
                              <a:headEnd type="none" w="med" len="med"/>
                              <a:tailEnd type="none" w="med" len="med"/>
                            </a:ln>
                          </p:spPr>
                        </p:pic>
                      </p:oleObj>
                    </mc:Fallback>
                  </mc:AlternateContent>
                </a:graphicData>
              </a:graphic>
            </p:graphicFrame>
            <p:sp>
              <p:nvSpPr>
                <p:cNvPr id="11333" name="Line 150"/>
                <p:cNvSpPr>
                  <a:spLocks noChangeShapeType="1"/>
                </p:cNvSpPr>
                <p:nvPr/>
              </p:nvSpPr>
              <p:spPr bwMode="auto">
                <a:xfrm>
                  <a:off x="3744" y="960"/>
                  <a:ext cx="816" cy="0"/>
                </a:xfrm>
                <a:prstGeom prst="line">
                  <a:avLst/>
                </a:prstGeom>
                <a:noFill/>
                <a:ln w="9525">
                  <a:solidFill>
                    <a:srgbClr val="FFFF00"/>
                  </a:solidFill>
                  <a:miter lim="800000"/>
                </a:ln>
              </p:spPr>
              <p:txBody>
                <a:bodyPr wrap="none"/>
                <a:lstStyle/>
                <a:p>
                  <a:endParaRPr lang="zh-CN" altLang="en-US"/>
                </a:p>
              </p:txBody>
            </p:sp>
            <p:sp>
              <p:nvSpPr>
                <p:cNvPr id="11334" name="Line 151"/>
                <p:cNvSpPr>
                  <a:spLocks noChangeShapeType="1"/>
                </p:cNvSpPr>
                <p:nvPr/>
              </p:nvSpPr>
              <p:spPr bwMode="auto">
                <a:xfrm flipH="1">
                  <a:off x="3870" y="941"/>
                  <a:ext cx="181" cy="420"/>
                </a:xfrm>
                <a:prstGeom prst="line">
                  <a:avLst/>
                </a:prstGeom>
                <a:noFill/>
                <a:ln w="28575">
                  <a:solidFill>
                    <a:srgbClr val="FFFF00"/>
                  </a:solidFill>
                  <a:miter lim="800000"/>
                </a:ln>
              </p:spPr>
              <p:txBody>
                <a:bodyPr wrap="none"/>
                <a:lstStyle/>
                <a:p>
                  <a:endParaRPr lang="zh-CN" altLang="en-US"/>
                </a:p>
              </p:txBody>
            </p:sp>
          </p:grpSp>
          <p:grpSp>
            <p:nvGrpSpPr>
              <p:cNvPr id="11326" name="Group 152"/>
              <p:cNvGrpSpPr/>
              <p:nvPr/>
            </p:nvGrpSpPr>
            <p:grpSpPr bwMode="auto">
              <a:xfrm>
                <a:off x="4224" y="1200"/>
                <a:ext cx="980" cy="260"/>
                <a:chOff x="4684" y="1101"/>
                <a:chExt cx="980" cy="260"/>
              </a:xfrm>
            </p:grpSpPr>
            <p:grpSp>
              <p:nvGrpSpPr>
                <p:cNvPr id="11330" name="Group 153"/>
                <p:cNvGrpSpPr/>
                <p:nvPr/>
              </p:nvGrpSpPr>
              <p:grpSpPr bwMode="auto">
                <a:xfrm>
                  <a:off x="4684" y="1101"/>
                  <a:ext cx="980" cy="176"/>
                  <a:chOff x="2368" y="816"/>
                  <a:chExt cx="1040" cy="201"/>
                </a:xfrm>
              </p:grpSpPr>
              <p:sp>
                <p:nvSpPr>
                  <p:cNvPr id="11332" name="Line 154"/>
                  <p:cNvSpPr>
                    <a:spLocks noChangeShapeType="1"/>
                  </p:cNvSpPr>
                  <p:nvPr/>
                </p:nvSpPr>
                <p:spPr bwMode="auto">
                  <a:xfrm>
                    <a:off x="2400" y="960"/>
                    <a:ext cx="960" cy="0"/>
                  </a:xfrm>
                  <a:prstGeom prst="line">
                    <a:avLst/>
                  </a:prstGeom>
                  <a:noFill/>
                  <a:ln w="9525">
                    <a:solidFill>
                      <a:srgbClr val="FFFF00"/>
                    </a:solidFill>
                    <a:miter lim="800000"/>
                  </a:ln>
                </p:spPr>
                <p:txBody>
                  <a:bodyPr wrap="none"/>
                  <a:lstStyle/>
                  <a:p>
                    <a:endParaRPr lang="zh-CN" altLang="en-US"/>
                  </a:p>
                </p:txBody>
              </p:sp>
              <p:graphicFrame>
                <p:nvGraphicFramePr>
                  <p:cNvPr id="11269" name="Object 155"/>
                  <p:cNvGraphicFramePr>
                    <a:graphicFrameLocks noChangeAspect="1"/>
                  </p:cNvGraphicFramePr>
                  <p:nvPr/>
                </p:nvGraphicFramePr>
                <p:xfrm>
                  <a:off x="2368" y="816"/>
                  <a:ext cx="1040" cy="201"/>
                </p:xfrm>
                <a:graphic>
                  <a:graphicData uri="http://schemas.openxmlformats.org/presentationml/2006/ole">
                    <mc:AlternateContent xmlns:mc="http://schemas.openxmlformats.org/markup-compatibility/2006">
                      <mc:Choice xmlns:v="urn:schemas-microsoft-com:vml" Requires="v">
                        <p:oleObj spid="_x0000_s12" name="Equation" r:id="rId21" imgW="25298400" imgH="4876800" progId="">
                          <p:embed/>
                        </p:oleObj>
                      </mc:Choice>
                      <mc:Fallback>
                        <p:oleObj name="Equation" r:id="rId21" imgW="25298400" imgH="4876800" progId="">
                          <p:embed/>
                          <p:pic>
                            <p:nvPicPr>
                              <p:cNvPr id="0" name="Object 155"/>
                              <p:cNvPicPr>
                                <a:picLocks noChangeAspect="1"/>
                              </p:cNvPicPr>
                              <p:nvPr/>
                            </p:nvPicPr>
                            <p:blipFill>
                              <a:blip r:embed="rId6"/>
                              <a:stretch>
                                <a:fillRect/>
                              </a:stretch>
                            </p:blipFill>
                            <p:spPr>
                              <a:xfrm>
                                <a:off x="2368" y="816"/>
                                <a:ext cx="1040" cy="201"/>
                              </a:xfrm>
                              <a:prstGeom prst="rect">
                                <a:avLst/>
                              </a:prstGeom>
                              <a:solidFill>
                                <a:srgbClr val="FFFF00"/>
                              </a:solidFill>
                              <a:ln w="9525" cap="flat" cmpd="sng">
                                <a:solidFill>
                                  <a:srgbClr val="FFFF00"/>
                                </a:solidFill>
                                <a:prstDash val="solid"/>
                                <a:miter/>
                                <a:headEnd type="none" w="med" len="med"/>
                                <a:tailEnd type="none" w="med" len="med"/>
                              </a:ln>
                            </p:spPr>
                          </p:pic>
                        </p:oleObj>
                      </mc:Fallback>
                    </mc:AlternateContent>
                  </a:graphicData>
                </a:graphic>
              </p:graphicFrame>
            </p:grpSp>
            <p:sp>
              <p:nvSpPr>
                <p:cNvPr id="11331" name="Line 156"/>
                <p:cNvSpPr>
                  <a:spLocks noChangeShapeType="1"/>
                </p:cNvSpPr>
                <p:nvPr/>
              </p:nvSpPr>
              <p:spPr bwMode="auto">
                <a:xfrm flipH="1">
                  <a:off x="4684" y="1235"/>
                  <a:ext cx="271" cy="126"/>
                </a:xfrm>
                <a:prstGeom prst="line">
                  <a:avLst/>
                </a:prstGeom>
                <a:noFill/>
                <a:ln w="28575">
                  <a:solidFill>
                    <a:srgbClr val="FFFF00"/>
                  </a:solidFill>
                  <a:miter lim="800000"/>
                </a:ln>
              </p:spPr>
              <p:txBody>
                <a:bodyPr wrap="none"/>
                <a:lstStyle/>
                <a:p>
                  <a:endParaRPr lang="zh-CN" altLang="en-US"/>
                </a:p>
              </p:txBody>
            </p:sp>
          </p:grpSp>
          <p:sp>
            <p:nvSpPr>
              <p:cNvPr id="11327" name="Line 157"/>
              <p:cNvSpPr>
                <a:spLocks noChangeShapeType="1"/>
              </p:cNvSpPr>
              <p:nvPr/>
            </p:nvSpPr>
            <p:spPr bwMode="auto">
              <a:xfrm flipV="1">
                <a:off x="3648" y="1536"/>
                <a:ext cx="816" cy="95"/>
              </a:xfrm>
              <a:prstGeom prst="line">
                <a:avLst/>
              </a:prstGeom>
              <a:noFill/>
              <a:ln w="28575">
                <a:solidFill>
                  <a:srgbClr val="FFFF00"/>
                </a:solidFill>
                <a:miter lim="800000"/>
              </a:ln>
            </p:spPr>
            <p:txBody>
              <a:bodyPr wrap="none"/>
              <a:lstStyle/>
              <a:p>
                <a:endParaRPr lang="zh-CN" altLang="en-US"/>
              </a:p>
            </p:txBody>
          </p:sp>
          <p:sp>
            <p:nvSpPr>
              <p:cNvPr id="11328" name="Line 158"/>
              <p:cNvSpPr>
                <a:spLocks noChangeShapeType="1"/>
              </p:cNvSpPr>
              <p:nvPr/>
            </p:nvSpPr>
            <p:spPr bwMode="auto">
              <a:xfrm flipV="1">
                <a:off x="3264" y="1344"/>
                <a:ext cx="768" cy="95"/>
              </a:xfrm>
              <a:prstGeom prst="line">
                <a:avLst/>
              </a:prstGeom>
              <a:noFill/>
              <a:ln w="28575">
                <a:solidFill>
                  <a:srgbClr val="FFFF00"/>
                </a:solidFill>
                <a:miter lim="800000"/>
              </a:ln>
            </p:spPr>
            <p:txBody>
              <a:bodyPr wrap="none"/>
              <a:lstStyle/>
              <a:p>
                <a:endParaRPr lang="zh-CN" altLang="en-US"/>
              </a:p>
            </p:txBody>
          </p:sp>
          <p:sp>
            <p:nvSpPr>
              <p:cNvPr id="11329" name="Line 159"/>
              <p:cNvSpPr>
                <a:spLocks noChangeShapeType="1"/>
              </p:cNvSpPr>
              <p:nvPr/>
            </p:nvSpPr>
            <p:spPr bwMode="auto">
              <a:xfrm>
                <a:off x="3984" y="1344"/>
                <a:ext cx="0" cy="508"/>
              </a:xfrm>
              <a:prstGeom prst="line">
                <a:avLst/>
              </a:prstGeom>
              <a:noFill/>
              <a:ln w="19050">
                <a:solidFill>
                  <a:srgbClr val="FFFF00"/>
                </a:solidFill>
                <a:prstDash val="lgDash"/>
                <a:miter lim="800000"/>
              </a:ln>
            </p:spPr>
            <p:txBody>
              <a:bodyPr wrap="none"/>
              <a:lstStyle/>
              <a:p>
                <a:endParaRPr lang="zh-CN" altLang="en-US"/>
              </a:p>
            </p:txBody>
          </p:sp>
        </p:grpSp>
        <p:grpSp>
          <p:nvGrpSpPr>
            <p:cNvPr id="11285" name="Group 160"/>
            <p:cNvGrpSpPr/>
            <p:nvPr/>
          </p:nvGrpSpPr>
          <p:grpSpPr bwMode="auto">
            <a:xfrm>
              <a:off x="3651" y="2387"/>
              <a:ext cx="2030" cy="1695"/>
              <a:chOff x="3504" y="2256"/>
              <a:chExt cx="2030" cy="1695"/>
            </a:xfrm>
          </p:grpSpPr>
          <p:grpSp>
            <p:nvGrpSpPr>
              <p:cNvPr id="11286" name="Group 161"/>
              <p:cNvGrpSpPr/>
              <p:nvPr/>
            </p:nvGrpSpPr>
            <p:grpSpPr bwMode="auto">
              <a:xfrm>
                <a:off x="3696" y="3072"/>
                <a:ext cx="1163" cy="480"/>
                <a:chOff x="3696" y="3216"/>
                <a:chExt cx="1163" cy="480"/>
              </a:xfrm>
            </p:grpSpPr>
            <p:grpSp>
              <p:nvGrpSpPr>
                <p:cNvPr id="11295" name="Group 162"/>
                <p:cNvGrpSpPr/>
                <p:nvPr/>
              </p:nvGrpSpPr>
              <p:grpSpPr bwMode="auto">
                <a:xfrm flipV="1">
                  <a:off x="3696" y="3216"/>
                  <a:ext cx="864" cy="336"/>
                  <a:chOff x="3456" y="2592"/>
                  <a:chExt cx="864" cy="336"/>
                </a:xfrm>
              </p:grpSpPr>
              <p:sp>
                <p:nvSpPr>
                  <p:cNvPr id="11296" name="Line 163"/>
                  <p:cNvSpPr>
                    <a:spLocks noChangeShapeType="1"/>
                  </p:cNvSpPr>
                  <p:nvPr/>
                </p:nvSpPr>
                <p:spPr bwMode="auto">
                  <a:xfrm>
                    <a:off x="3456" y="2592"/>
                    <a:ext cx="288" cy="0"/>
                  </a:xfrm>
                  <a:prstGeom prst="line">
                    <a:avLst/>
                  </a:prstGeom>
                  <a:noFill/>
                  <a:ln w="28575">
                    <a:solidFill>
                      <a:srgbClr val="FFFF00"/>
                    </a:solidFill>
                    <a:miter lim="800000"/>
                  </a:ln>
                </p:spPr>
                <p:txBody>
                  <a:bodyPr wrap="none"/>
                  <a:lstStyle/>
                  <a:p>
                    <a:endParaRPr lang="zh-CN" altLang="en-US"/>
                  </a:p>
                </p:txBody>
              </p:sp>
              <p:sp>
                <p:nvSpPr>
                  <p:cNvPr id="11297" name="Line 164"/>
                  <p:cNvSpPr>
                    <a:spLocks noChangeShapeType="1"/>
                  </p:cNvSpPr>
                  <p:nvPr/>
                </p:nvSpPr>
                <p:spPr bwMode="auto">
                  <a:xfrm>
                    <a:off x="3744" y="2592"/>
                    <a:ext cx="0" cy="336"/>
                  </a:xfrm>
                  <a:prstGeom prst="line">
                    <a:avLst/>
                  </a:prstGeom>
                  <a:noFill/>
                  <a:ln w="28575">
                    <a:solidFill>
                      <a:srgbClr val="FFFF00"/>
                    </a:solidFill>
                    <a:miter lim="800000"/>
                  </a:ln>
                </p:spPr>
                <p:txBody>
                  <a:bodyPr wrap="none"/>
                  <a:lstStyle/>
                  <a:p>
                    <a:endParaRPr lang="zh-CN" altLang="en-US"/>
                  </a:p>
                </p:txBody>
              </p:sp>
              <p:sp>
                <p:nvSpPr>
                  <p:cNvPr id="11298" name="Line 165"/>
                  <p:cNvSpPr>
                    <a:spLocks noChangeShapeType="1"/>
                  </p:cNvSpPr>
                  <p:nvPr/>
                </p:nvSpPr>
                <p:spPr bwMode="auto">
                  <a:xfrm>
                    <a:off x="3744" y="2928"/>
                    <a:ext cx="288" cy="0"/>
                  </a:xfrm>
                  <a:prstGeom prst="line">
                    <a:avLst/>
                  </a:prstGeom>
                  <a:noFill/>
                  <a:ln w="28575">
                    <a:solidFill>
                      <a:srgbClr val="FFFF00"/>
                    </a:solidFill>
                    <a:miter lim="800000"/>
                  </a:ln>
                </p:spPr>
                <p:txBody>
                  <a:bodyPr wrap="none"/>
                  <a:lstStyle/>
                  <a:p>
                    <a:endParaRPr lang="zh-CN" altLang="en-US"/>
                  </a:p>
                </p:txBody>
              </p:sp>
              <p:sp>
                <p:nvSpPr>
                  <p:cNvPr id="11299" name="Line 166"/>
                  <p:cNvSpPr>
                    <a:spLocks noChangeShapeType="1"/>
                  </p:cNvSpPr>
                  <p:nvPr/>
                </p:nvSpPr>
                <p:spPr bwMode="auto">
                  <a:xfrm>
                    <a:off x="4032" y="2592"/>
                    <a:ext cx="0" cy="336"/>
                  </a:xfrm>
                  <a:prstGeom prst="line">
                    <a:avLst/>
                  </a:prstGeom>
                  <a:noFill/>
                  <a:ln w="28575">
                    <a:solidFill>
                      <a:srgbClr val="FFFF00"/>
                    </a:solidFill>
                    <a:miter lim="800000"/>
                  </a:ln>
                </p:spPr>
                <p:txBody>
                  <a:bodyPr wrap="none"/>
                  <a:lstStyle/>
                  <a:p>
                    <a:endParaRPr lang="zh-CN" altLang="en-US"/>
                  </a:p>
                </p:txBody>
              </p:sp>
              <p:sp>
                <p:nvSpPr>
                  <p:cNvPr id="11300" name="Line 167"/>
                  <p:cNvSpPr>
                    <a:spLocks noChangeShapeType="1"/>
                  </p:cNvSpPr>
                  <p:nvPr/>
                </p:nvSpPr>
                <p:spPr bwMode="auto">
                  <a:xfrm>
                    <a:off x="4032" y="2592"/>
                    <a:ext cx="288" cy="0"/>
                  </a:xfrm>
                  <a:prstGeom prst="line">
                    <a:avLst/>
                  </a:prstGeom>
                  <a:noFill/>
                  <a:ln w="28575">
                    <a:solidFill>
                      <a:srgbClr val="FFFF00"/>
                    </a:solidFill>
                    <a:miter lim="800000"/>
                  </a:ln>
                </p:spPr>
                <p:txBody>
                  <a:bodyPr wrap="none"/>
                  <a:lstStyle/>
                  <a:p>
                    <a:endParaRPr lang="zh-CN" altLang="en-US"/>
                  </a:p>
                </p:txBody>
              </p:sp>
            </p:grpSp>
            <p:graphicFrame>
              <p:nvGraphicFramePr>
                <p:cNvPr id="11267" name="Object 168"/>
                <p:cNvGraphicFramePr>
                  <a:graphicFrameLocks noChangeAspect="1"/>
                </p:cNvGraphicFramePr>
                <p:nvPr/>
              </p:nvGraphicFramePr>
              <p:xfrm>
                <a:off x="4560" y="3360"/>
                <a:ext cx="299" cy="336"/>
              </p:xfrm>
              <a:graphic>
                <a:graphicData uri="http://schemas.openxmlformats.org/presentationml/2006/ole">
                  <mc:AlternateContent xmlns:mc="http://schemas.openxmlformats.org/markup-compatibility/2006">
                    <mc:Choice xmlns:v="urn:schemas-microsoft-com:vml" Requires="v">
                      <p:oleObj spid="_x0000_s13" name="Equation" r:id="rId22" imgW="4876800" imgH="5486400" progId="">
                        <p:embed/>
                      </p:oleObj>
                    </mc:Choice>
                    <mc:Fallback>
                      <p:oleObj name="Equation" r:id="rId22" imgW="4876800" imgH="5486400" progId="">
                        <p:embed/>
                        <p:pic>
                          <p:nvPicPr>
                            <p:cNvPr id="0" name="Object 168"/>
                            <p:cNvPicPr>
                              <a:picLocks noChangeAspect="1"/>
                            </p:cNvPicPr>
                            <p:nvPr/>
                          </p:nvPicPr>
                          <p:blipFill>
                            <a:blip r:embed="rId12"/>
                            <a:stretch>
                              <a:fillRect/>
                            </a:stretch>
                          </p:blipFill>
                          <p:spPr>
                            <a:xfrm>
                              <a:off x="4560" y="3360"/>
                              <a:ext cx="299" cy="336"/>
                            </a:xfrm>
                            <a:prstGeom prst="rect">
                              <a:avLst/>
                            </a:prstGeom>
                            <a:solidFill>
                              <a:srgbClr val="FFFF00"/>
                            </a:solidFill>
                            <a:ln w="9525" cap="flat" cmpd="sng">
                              <a:solidFill>
                                <a:srgbClr val="FFFF00"/>
                              </a:solidFill>
                              <a:prstDash val="solid"/>
                              <a:miter/>
                              <a:headEnd type="none" w="med" len="med"/>
                              <a:tailEnd type="none" w="med" len="med"/>
                            </a:ln>
                          </p:spPr>
                        </p:pic>
                      </p:oleObj>
                    </mc:Fallback>
                  </mc:AlternateContent>
                </a:graphicData>
              </a:graphic>
            </p:graphicFrame>
          </p:grpSp>
          <p:grpSp>
            <p:nvGrpSpPr>
              <p:cNvPr id="11287" name="Group 169"/>
              <p:cNvGrpSpPr/>
              <p:nvPr/>
            </p:nvGrpSpPr>
            <p:grpSpPr bwMode="auto">
              <a:xfrm>
                <a:off x="3696" y="2256"/>
                <a:ext cx="1124" cy="432"/>
                <a:chOff x="3696" y="2352"/>
                <a:chExt cx="1124" cy="432"/>
              </a:xfrm>
            </p:grpSpPr>
            <p:grpSp>
              <p:nvGrpSpPr>
                <p:cNvPr id="11289" name="Group 170"/>
                <p:cNvGrpSpPr/>
                <p:nvPr/>
              </p:nvGrpSpPr>
              <p:grpSpPr bwMode="auto">
                <a:xfrm>
                  <a:off x="3696" y="2448"/>
                  <a:ext cx="864" cy="336"/>
                  <a:chOff x="3456" y="2592"/>
                  <a:chExt cx="864" cy="336"/>
                </a:xfrm>
              </p:grpSpPr>
              <p:sp>
                <p:nvSpPr>
                  <p:cNvPr id="11290" name="Line 171"/>
                  <p:cNvSpPr>
                    <a:spLocks noChangeShapeType="1"/>
                  </p:cNvSpPr>
                  <p:nvPr/>
                </p:nvSpPr>
                <p:spPr bwMode="auto">
                  <a:xfrm>
                    <a:off x="3456" y="2592"/>
                    <a:ext cx="288" cy="0"/>
                  </a:xfrm>
                  <a:prstGeom prst="line">
                    <a:avLst/>
                  </a:prstGeom>
                  <a:noFill/>
                  <a:ln w="28575">
                    <a:solidFill>
                      <a:srgbClr val="FFFF00"/>
                    </a:solidFill>
                    <a:miter lim="800000"/>
                  </a:ln>
                </p:spPr>
                <p:txBody>
                  <a:bodyPr wrap="none"/>
                  <a:lstStyle/>
                  <a:p>
                    <a:endParaRPr lang="zh-CN" altLang="en-US"/>
                  </a:p>
                </p:txBody>
              </p:sp>
              <p:sp>
                <p:nvSpPr>
                  <p:cNvPr id="11291" name="Line 172"/>
                  <p:cNvSpPr>
                    <a:spLocks noChangeShapeType="1"/>
                  </p:cNvSpPr>
                  <p:nvPr/>
                </p:nvSpPr>
                <p:spPr bwMode="auto">
                  <a:xfrm>
                    <a:off x="3744" y="2592"/>
                    <a:ext cx="0" cy="336"/>
                  </a:xfrm>
                  <a:prstGeom prst="line">
                    <a:avLst/>
                  </a:prstGeom>
                  <a:noFill/>
                  <a:ln w="28575">
                    <a:solidFill>
                      <a:srgbClr val="FFFF00"/>
                    </a:solidFill>
                    <a:miter lim="800000"/>
                  </a:ln>
                </p:spPr>
                <p:txBody>
                  <a:bodyPr wrap="none"/>
                  <a:lstStyle/>
                  <a:p>
                    <a:endParaRPr lang="zh-CN" altLang="en-US"/>
                  </a:p>
                </p:txBody>
              </p:sp>
              <p:sp>
                <p:nvSpPr>
                  <p:cNvPr id="11292" name="Line 173"/>
                  <p:cNvSpPr>
                    <a:spLocks noChangeShapeType="1"/>
                  </p:cNvSpPr>
                  <p:nvPr/>
                </p:nvSpPr>
                <p:spPr bwMode="auto">
                  <a:xfrm>
                    <a:off x="3744" y="2928"/>
                    <a:ext cx="288" cy="0"/>
                  </a:xfrm>
                  <a:prstGeom prst="line">
                    <a:avLst/>
                  </a:prstGeom>
                  <a:noFill/>
                  <a:ln w="28575">
                    <a:solidFill>
                      <a:srgbClr val="FFFF00"/>
                    </a:solidFill>
                    <a:miter lim="800000"/>
                  </a:ln>
                </p:spPr>
                <p:txBody>
                  <a:bodyPr wrap="none"/>
                  <a:lstStyle/>
                  <a:p>
                    <a:endParaRPr lang="zh-CN" altLang="en-US"/>
                  </a:p>
                </p:txBody>
              </p:sp>
              <p:sp>
                <p:nvSpPr>
                  <p:cNvPr id="11293" name="Line 174"/>
                  <p:cNvSpPr>
                    <a:spLocks noChangeShapeType="1"/>
                  </p:cNvSpPr>
                  <p:nvPr/>
                </p:nvSpPr>
                <p:spPr bwMode="auto">
                  <a:xfrm>
                    <a:off x="4032" y="2592"/>
                    <a:ext cx="0" cy="336"/>
                  </a:xfrm>
                  <a:prstGeom prst="line">
                    <a:avLst/>
                  </a:prstGeom>
                  <a:noFill/>
                  <a:ln w="28575">
                    <a:solidFill>
                      <a:srgbClr val="FFFF00"/>
                    </a:solidFill>
                    <a:miter lim="800000"/>
                  </a:ln>
                </p:spPr>
                <p:txBody>
                  <a:bodyPr wrap="none"/>
                  <a:lstStyle/>
                  <a:p>
                    <a:endParaRPr lang="zh-CN" altLang="en-US"/>
                  </a:p>
                </p:txBody>
              </p:sp>
              <p:sp>
                <p:nvSpPr>
                  <p:cNvPr id="11294" name="Line 175"/>
                  <p:cNvSpPr>
                    <a:spLocks noChangeShapeType="1"/>
                  </p:cNvSpPr>
                  <p:nvPr/>
                </p:nvSpPr>
                <p:spPr bwMode="auto">
                  <a:xfrm>
                    <a:off x="4032" y="2592"/>
                    <a:ext cx="288" cy="0"/>
                  </a:xfrm>
                  <a:prstGeom prst="line">
                    <a:avLst/>
                  </a:prstGeom>
                  <a:noFill/>
                  <a:ln w="28575">
                    <a:solidFill>
                      <a:srgbClr val="FFFF00"/>
                    </a:solidFill>
                    <a:miter lim="800000"/>
                  </a:ln>
                </p:spPr>
                <p:txBody>
                  <a:bodyPr wrap="none"/>
                  <a:lstStyle/>
                  <a:p>
                    <a:endParaRPr lang="zh-CN" altLang="en-US"/>
                  </a:p>
                </p:txBody>
              </p:sp>
            </p:grpSp>
            <p:graphicFrame>
              <p:nvGraphicFramePr>
                <p:cNvPr id="11266" name="Object 176"/>
                <p:cNvGraphicFramePr>
                  <a:graphicFrameLocks noChangeAspect="1"/>
                </p:cNvGraphicFramePr>
                <p:nvPr/>
              </p:nvGraphicFramePr>
              <p:xfrm>
                <a:off x="4560" y="2352"/>
                <a:ext cx="260" cy="312"/>
              </p:xfrm>
              <a:graphic>
                <a:graphicData uri="http://schemas.openxmlformats.org/presentationml/2006/ole">
                  <mc:AlternateContent xmlns:mc="http://schemas.openxmlformats.org/markup-compatibility/2006">
                    <mc:Choice xmlns:v="urn:schemas-microsoft-com:vml" Requires="v">
                      <p:oleObj spid="_x0000_s14" name="Equation" r:id="rId23" imgW="4572000" imgH="5486400" progId="">
                        <p:embed/>
                      </p:oleObj>
                    </mc:Choice>
                    <mc:Fallback>
                      <p:oleObj name="Equation" r:id="rId23" imgW="4572000" imgH="5486400" progId="">
                        <p:embed/>
                        <p:pic>
                          <p:nvPicPr>
                            <p:cNvPr id="0" name="Object 176"/>
                            <p:cNvPicPr>
                              <a:picLocks noChangeAspect="1"/>
                            </p:cNvPicPr>
                            <p:nvPr/>
                          </p:nvPicPr>
                          <p:blipFill>
                            <a:blip r:embed="rId10"/>
                            <a:stretch>
                              <a:fillRect/>
                            </a:stretch>
                          </p:blipFill>
                          <p:spPr>
                            <a:xfrm>
                              <a:off x="4560" y="2352"/>
                              <a:ext cx="260" cy="312"/>
                            </a:xfrm>
                            <a:prstGeom prst="rect">
                              <a:avLst/>
                            </a:prstGeom>
                            <a:solidFill>
                              <a:srgbClr val="FFFF00"/>
                            </a:solidFill>
                            <a:ln w="9525" cap="flat" cmpd="sng">
                              <a:solidFill>
                                <a:srgbClr val="FFFF00"/>
                              </a:solidFill>
                              <a:prstDash val="solid"/>
                              <a:miter/>
                              <a:headEnd type="none" w="med" len="med"/>
                              <a:tailEnd type="none" w="med" len="med"/>
                            </a:ln>
                          </p:spPr>
                        </p:pic>
                      </p:oleObj>
                    </mc:Fallback>
                  </mc:AlternateContent>
                </a:graphicData>
              </a:graphic>
            </p:graphicFrame>
          </p:grpSp>
          <p:sp>
            <p:nvSpPr>
              <p:cNvPr id="11288" name="Text Box 177"/>
              <p:cNvSpPr txBox="1">
                <a:spLocks noChangeArrowheads="1"/>
              </p:cNvSpPr>
              <p:nvPr/>
            </p:nvSpPr>
            <p:spPr bwMode="auto">
              <a:xfrm>
                <a:off x="3504" y="3590"/>
                <a:ext cx="2030" cy="361"/>
              </a:xfrm>
              <a:prstGeom prst="rect">
                <a:avLst/>
              </a:prstGeom>
              <a:noFill/>
              <a:ln w="9525">
                <a:solidFill>
                  <a:srgbClr val="FFFF00"/>
                </a:solidFill>
                <a:miter lim="800000"/>
              </a:ln>
            </p:spPr>
            <p:txBody>
              <a:bodyPr wrap="none">
                <a:spAutoFit/>
              </a:bodyPr>
              <a:lstStyle/>
              <a:p>
                <a:r>
                  <a:rPr kumimoji="1" lang="en-US" altLang="zh-CN" sz="2000">
                    <a:latin typeface="Tahoma" panose="020B0604030504040204" pitchFamily="34" charset="0"/>
                  </a:rPr>
                  <a:t>Single QW (</a:t>
                </a:r>
                <a:r>
                  <a:rPr kumimoji="1" lang="zh-CN" altLang="en-US" sz="2000" b="1">
                    <a:latin typeface="Tahoma" panose="020B0604030504040204" pitchFamily="34" charset="0"/>
                  </a:rPr>
                  <a:t>单量子阱</a:t>
                </a:r>
                <a:r>
                  <a:rPr kumimoji="1" lang="en-US" altLang="zh-CN" sz="2000">
                    <a:latin typeface="Tahoma" panose="020B0604030504040204" pitchFamily="34" charset="0"/>
                  </a:rPr>
                  <a:t>)</a:t>
                </a:r>
                <a:endParaRPr kumimoji="1" lang="en-US" altLang="zh-CN" sz="2000">
                  <a:latin typeface="Tahoma" panose="020B0604030504040204" pitchFamily="34" charset="0"/>
                </a:endParaRPr>
              </a:p>
            </p:txBody>
          </p:sp>
        </p:grpSp>
      </p:grpSp>
      <p:sp>
        <p:nvSpPr>
          <p:cNvPr id="98482" name="Rectangle 178"/>
          <p:cNvSpPr>
            <a:spLocks noChangeArrowheads="1"/>
          </p:cNvSpPr>
          <p:nvPr/>
        </p:nvSpPr>
        <p:spPr bwMode="auto">
          <a:xfrm>
            <a:off x="684213" y="4797425"/>
            <a:ext cx="7920037" cy="1187450"/>
          </a:xfrm>
          <a:prstGeom prst="rect">
            <a:avLst/>
          </a:prstGeom>
          <a:noFill/>
          <a:ln w="9525">
            <a:noFill/>
            <a:miter lim="800000"/>
          </a:ln>
        </p:spPr>
        <p:txBody>
          <a:bodyPr>
            <a:spAutoFit/>
          </a:bodyPr>
          <a:lstStyle/>
          <a:p>
            <a:r>
              <a:rPr lang="zh-CN" altLang="en-US" sz="2400" b="1">
                <a:solidFill>
                  <a:srgbClr val="FFFF00"/>
                </a:solidFill>
                <a:latin typeface="Tahoma" panose="020B0604030504040204" pitchFamily="34" charset="0"/>
                <a:ea typeface="楷体_GB2312" pitchFamily="49" charset="-122"/>
              </a:rPr>
              <a:t>量子阱激光器</a:t>
            </a:r>
            <a:r>
              <a:rPr lang="zh-CN" altLang="en-US" sz="2400" b="1">
                <a:latin typeface="Tahoma" panose="020B0604030504040204" pitchFamily="34" charset="0"/>
                <a:ea typeface="楷体_GB2312" pitchFamily="49" charset="-122"/>
              </a:rPr>
              <a:t>一种利用量子尺寸效应的半导体激光器，具有输出功率大、量子效率高、光谱线窄、温度漂移小等一系列优点，是半导体集成光学中的理想光源</a:t>
            </a:r>
            <a:endParaRPr lang="zh-CN" altLang="en-US" sz="2400" b="1">
              <a:latin typeface="Tahoma" panose="020B0604030504040204" pitchFamily="34" charset="0"/>
              <a:ea typeface="楷体_GB2312"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ox(i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98482"/>
                                        </p:tgtEl>
                                        <p:attrNameLst>
                                          <p:attrName>style.visibility</p:attrName>
                                        </p:attrNameLst>
                                      </p:cBhvr>
                                      <p:to>
                                        <p:strVal val="visible"/>
                                      </p:to>
                                    </p:set>
                                    <p:animEffect transition="in" filter="box(in)">
                                      <p:cBhvr>
                                        <p:cTn id="12" dur="500"/>
                                        <p:tgtEl>
                                          <p:spTgt spid="984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482"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日期占位符 1"/>
          <p:cNvSpPr>
            <a:spLocks noGrp="1"/>
          </p:cNvSpPr>
          <p:nvPr>
            <p:ph type="dt" sz="quarter" idx="10"/>
          </p:nvPr>
        </p:nvSpPr>
        <p:spPr/>
        <p:txBody>
          <a:bodyPr/>
          <a:lstStyle/>
          <a:p>
            <a:pPr>
              <a:defRPr/>
            </a:pPr>
            <a:fld id="{A9FFFB82-90E9-49ED-AD05-6292A61AC585}" type="datetime1">
              <a:rPr lang="zh-CN" altLang="en-US"/>
            </a:fld>
            <a:endParaRPr lang="en-US" altLang="zh-CN"/>
          </a:p>
        </p:txBody>
      </p:sp>
      <p:sp>
        <p:nvSpPr>
          <p:cNvPr id="9" name="灯片编号占位符 3"/>
          <p:cNvSpPr>
            <a:spLocks noGrp="1"/>
          </p:cNvSpPr>
          <p:nvPr>
            <p:ph type="sldNum" sz="quarter" idx="12"/>
          </p:nvPr>
        </p:nvSpPr>
        <p:spPr/>
        <p:txBody>
          <a:bodyPr/>
          <a:lstStyle/>
          <a:p>
            <a:pPr>
              <a:defRPr/>
            </a:pPr>
            <a:fld id="{5C7A6A52-A779-4F4E-B32D-B8D94E9ECAA3}" type="slidenum">
              <a:rPr lang="en-US" altLang="zh-CN"/>
            </a:fld>
            <a:endParaRPr lang="en-US" altLang="zh-CN"/>
          </a:p>
        </p:txBody>
      </p:sp>
      <p:sp>
        <p:nvSpPr>
          <p:cNvPr id="99330" name="Rectangle 2"/>
          <p:cNvSpPr>
            <a:spLocks noGrp="1" noChangeArrowheads="1"/>
          </p:cNvSpPr>
          <p:nvPr>
            <p:ph type="title" idx="4294967295"/>
          </p:nvPr>
        </p:nvSpPr>
        <p:spPr>
          <a:xfrm>
            <a:off x="0" y="0"/>
            <a:ext cx="4356100" cy="650875"/>
          </a:xfrm>
        </p:spPr>
        <p:txBody>
          <a:bodyPr/>
          <a:lstStyle/>
          <a:p>
            <a:pPr eaLnBrk="1" hangingPunct="1">
              <a:defRPr/>
            </a:pPr>
            <a:r>
              <a:rPr lang="zh-CN" altLang="en-US" sz="3200" smtClean="0"/>
              <a:t>二、光电子单片集成</a:t>
            </a:r>
            <a:endParaRPr lang="zh-CN" altLang="en-US" sz="3200" smtClean="0"/>
          </a:p>
        </p:txBody>
      </p:sp>
      <p:sp>
        <p:nvSpPr>
          <p:cNvPr id="99331" name="Rectangle 3"/>
          <p:cNvSpPr>
            <a:spLocks noGrp="1" noChangeArrowheads="1"/>
          </p:cNvSpPr>
          <p:nvPr>
            <p:ph type="body" idx="4294967295"/>
          </p:nvPr>
        </p:nvSpPr>
        <p:spPr>
          <a:xfrm>
            <a:off x="0" y="765175"/>
            <a:ext cx="9577388" cy="979488"/>
          </a:xfrm>
        </p:spPr>
        <p:txBody>
          <a:bodyPr/>
          <a:lstStyle/>
          <a:p>
            <a:pPr eaLnBrk="1" hangingPunct="1">
              <a:lnSpc>
                <a:spcPct val="80000"/>
              </a:lnSpc>
              <a:buFontTx/>
              <a:buNone/>
            </a:pPr>
            <a:r>
              <a:rPr lang="en-US" altLang="zh-CN" sz="2400" b="1" smtClean="0">
                <a:solidFill>
                  <a:srgbClr val="FFFF00"/>
                </a:solidFill>
                <a:latin typeface="楷体_GB2312" pitchFamily="49" charset="-122"/>
                <a:ea typeface="楷体_GB2312" pitchFamily="49" charset="-122"/>
              </a:rPr>
              <a:t>1.</a:t>
            </a:r>
            <a:r>
              <a:rPr lang="zh-CN" altLang="en-US" sz="2400" b="1" smtClean="0">
                <a:solidFill>
                  <a:srgbClr val="FFFF00"/>
                </a:solidFill>
                <a:latin typeface="楷体_GB2312" pitchFamily="49" charset="-122"/>
                <a:ea typeface="楷体_GB2312" pitchFamily="49" charset="-122"/>
              </a:rPr>
              <a:t>光器件的单片集成</a:t>
            </a:r>
            <a:endParaRPr lang="zh-CN" altLang="en-US" sz="2400" b="1" smtClean="0">
              <a:solidFill>
                <a:srgbClr val="FFFF00"/>
              </a:solidFill>
              <a:latin typeface="楷体_GB2312" pitchFamily="49" charset="-122"/>
              <a:ea typeface="楷体_GB2312" pitchFamily="49" charset="-122"/>
            </a:endParaRPr>
          </a:p>
          <a:p>
            <a:pPr eaLnBrk="1" hangingPunct="1">
              <a:lnSpc>
                <a:spcPct val="80000"/>
              </a:lnSpc>
              <a:buFontTx/>
              <a:buNone/>
            </a:pPr>
            <a:r>
              <a:rPr lang="zh-CN" altLang="en-US" sz="2400" b="1" smtClean="0">
                <a:latin typeface="楷体_GB2312" pitchFamily="49" charset="-122"/>
                <a:ea typeface="楷体_GB2312" pitchFamily="49" charset="-122"/>
              </a:rPr>
              <a:t>把包括激光器与光探测器在内的各种光学器件集成在同一衬底上。</a:t>
            </a:r>
            <a:endParaRPr lang="zh-CN" altLang="en-US" sz="2400" b="1" smtClean="0">
              <a:latin typeface="楷体_GB2312" pitchFamily="49" charset="-122"/>
              <a:ea typeface="楷体_GB2312" pitchFamily="49" charset="-122"/>
            </a:endParaRPr>
          </a:p>
        </p:txBody>
      </p:sp>
      <p:pic>
        <p:nvPicPr>
          <p:cNvPr id="99332" name="Picture 4" descr="t164"/>
          <p:cNvPicPr>
            <a:picLocks noChangeAspect="1" noChangeArrowheads="1"/>
          </p:cNvPicPr>
          <p:nvPr/>
        </p:nvPicPr>
        <p:blipFill>
          <a:blip r:embed="rId1" cstate="print"/>
          <a:srcRect/>
          <a:stretch>
            <a:fillRect/>
          </a:stretch>
        </p:blipFill>
        <p:spPr bwMode="auto">
          <a:xfrm>
            <a:off x="1763713" y="1628775"/>
            <a:ext cx="5329237" cy="1655763"/>
          </a:xfrm>
          <a:prstGeom prst="rect">
            <a:avLst/>
          </a:prstGeom>
          <a:noFill/>
          <a:ln w="9525">
            <a:noFill/>
            <a:miter lim="800000"/>
            <a:headEnd/>
            <a:tailEnd/>
          </a:ln>
        </p:spPr>
      </p:pic>
      <p:sp>
        <p:nvSpPr>
          <p:cNvPr id="99333" name="Rectangle 5"/>
          <p:cNvSpPr>
            <a:spLocks noChangeArrowheads="1"/>
          </p:cNvSpPr>
          <p:nvPr/>
        </p:nvSpPr>
        <p:spPr bwMode="auto">
          <a:xfrm>
            <a:off x="755650" y="3357563"/>
            <a:ext cx="7993063" cy="1552575"/>
          </a:xfrm>
          <a:prstGeom prst="rect">
            <a:avLst/>
          </a:prstGeom>
          <a:noFill/>
          <a:ln w="9525">
            <a:noFill/>
            <a:miter lim="800000"/>
          </a:ln>
        </p:spPr>
        <p:txBody>
          <a:bodyPr>
            <a:spAutoFit/>
          </a:bodyPr>
          <a:lstStyle/>
          <a:p>
            <a:r>
              <a:rPr lang="zh-CN" altLang="en-US" sz="2400" b="1">
                <a:latin typeface="楷体_GB2312" pitchFamily="49" charset="-122"/>
                <a:ea typeface="楷体_GB2312" pitchFamily="49" charset="-122"/>
              </a:rPr>
              <a:t>用多个</a:t>
            </a:r>
            <a:r>
              <a:rPr lang="en-US" altLang="zh-CN" sz="2400" b="1">
                <a:latin typeface="楷体_GB2312" pitchFamily="49" charset="-122"/>
                <a:ea typeface="楷体_GB2312" pitchFamily="49" charset="-122"/>
              </a:rPr>
              <a:t>DFB</a:t>
            </a:r>
            <a:r>
              <a:rPr lang="zh-CN" altLang="en-US" sz="2400" b="1">
                <a:latin typeface="楷体_GB2312" pitchFamily="49" charset="-122"/>
                <a:ea typeface="楷体_GB2312" pitchFamily="49" charset="-122"/>
              </a:rPr>
              <a:t>半导体激光器制作的</a:t>
            </a:r>
            <a:r>
              <a:rPr lang="zh-CN" altLang="en-US" sz="2400" b="1">
                <a:solidFill>
                  <a:srgbClr val="FFFF00"/>
                </a:solidFill>
                <a:latin typeface="楷体_GB2312" pitchFamily="49" charset="-122"/>
                <a:ea typeface="楷体_GB2312" pitchFamily="49" charset="-122"/>
              </a:rPr>
              <a:t>多波长集成光源</a:t>
            </a:r>
            <a:r>
              <a:rPr lang="zh-CN" altLang="en-US" sz="2400" b="1">
                <a:latin typeface="楷体_GB2312" pitchFamily="49" charset="-122"/>
                <a:ea typeface="楷体_GB2312" pitchFamily="49" charset="-122"/>
              </a:rPr>
              <a:t>。</a:t>
            </a:r>
            <a:endParaRPr lang="zh-CN" altLang="en-US" sz="2400" b="1">
              <a:latin typeface="楷体_GB2312" pitchFamily="49" charset="-122"/>
              <a:ea typeface="楷体_GB2312" pitchFamily="49" charset="-122"/>
            </a:endParaRPr>
          </a:p>
          <a:p>
            <a:r>
              <a:rPr lang="zh-CN" altLang="en-US" sz="2400" b="1">
                <a:latin typeface="楷体_GB2312" pitchFamily="49" charset="-122"/>
                <a:ea typeface="楷体_GB2312" pitchFamily="49" charset="-122"/>
              </a:rPr>
              <a:t>在</a:t>
            </a:r>
            <a:r>
              <a:rPr lang="en-US" altLang="zh-CN" sz="2400" b="1">
                <a:latin typeface="楷体_GB2312" pitchFamily="49" charset="-122"/>
                <a:ea typeface="楷体_GB2312" pitchFamily="49" charset="-122"/>
              </a:rPr>
              <a:t>1</a:t>
            </a:r>
            <a:r>
              <a:rPr lang="zh-CN" altLang="en-US" sz="2400" b="1">
                <a:latin typeface="楷体_GB2312" pitchFamily="49" charset="-122"/>
                <a:ea typeface="楷体_GB2312" pitchFamily="49" charset="-122"/>
              </a:rPr>
              <a:t>．</a:t>
            </a:r>
            <a:r>
              <a:rPr lang="en-US" altLang="zh-CN" sz="2400" b="1">
                <a:latin typeface="楷体_GB2312" pitchFamily="49" charset="-122"/>
                <a:ea typeface="楷体_GB2312" pitchFamily="49" charset="-122"/>
              </a:rPr>
              <a:t>3μm</a:t>
            </a:r>
            <a:r>
              <a:rPr lang="zh-CN" altLang="en-US" sz="2400" b="1">
                <a:latin typeface="楷体_GB2312" pitchFamily="49" charset="-122"/>
                <a:ea typeface="楷体_GB2312" pitchFamily="49" charset="-122"/>
              </a:rPr>
              <a:t>波长下，激光器间的波长间隙约</a:t>
            </a:r>
            <a:r>
              <a:rPr lang="en-US" altLang="zh-CN" sz="2400" b="1">
                <a:latin typeface="楷体_GB2312" pitchFamily="49" charset="-122"/>
                <a:ea typeface="楷体_GB2312" pitchFamily="49" charset="-122"/>
              </a:rPr>
              <a:t>2nm</a:t>
            </a:r>
            <a:r>
              <a:rPr lang="zh-CN" altLang="en-US" sz="2400" b="1">
                <a:latin typeface="楷体_GB2312" pitchFamily="49" charset="-122"/>
                <a:ea typeface="楷体_GB2312" pitchFamily="49" charset="-122"/>
              </a:rPr>
              <a:t>。</a:t>
            </a:r>
            <a:endParaRPr lang="zh-CN" altLang="en-US" sz="2400" b="1">
              <a:latin typeface="楷体_GB2312" pitchFamily="49" charset="-122"/>
              <a:ea typeface="楷体_GB2312" pitchFamily="49" charset="-122"/>
            </a:endParaRPr>
          </a:p>
          <a:p>
            <a:r>
              <a:rPr lang="zh-CN" altLang="en-US" sz="2400" b="1">
                <a:latin typeface="楷体_GB2312" pitchFamily="49" charset="-122"/>
                <a:ea typeface="楷体_GB2312" pitchFamily="49" charset="-122"/>
              </a:rPr>
              <a:t>图中</a:t>
            </a:r>
            <a:r>
              <a:rPr lang="en-US" altLang="zh-CN" sz="2400" b="1">
                <a:latin typeface="楷体_GB2312" pitchFamily="49" charset="-122"/>
                <a:ea typeface="楷体_GB2312" pitchFamily="49" charset="-122"/>
              </a:rPr>
              <a:t>(a)</a:t>
            </a:r>
            <a:r>
              <a:rPr lang="zh-CN" altLang="en-US" sz="2400" b="1">
                <a:latin typeface="楷体_GB2312" pitchFamily="49" charset="-122"/>
                <a:ea typeface="楷体_GB2312" pitchFamily="49" charset="-122"/>
              </a:rPr>
              <a:t>输出光汇集采用定向耦合器结构；</a:t>
            </a:r>
            <a:endParaRPr lang="zh-CN" altLang="en-US" sz="2400" b="1">
              <a:latin typeface="楷体_GB2312" pitchFamily="49" charset="-122"/>
              <a:ea typeface="楷体_GB2312" pitchFamily="49" charset="-122"/>
            </a:endParaRPr>
          </a:p>
          <a:p>
            <a:r>
              <a:rPr lang="zh-CN" altLang="en-US" sz="2400" b="1">
                <a:latin typeface="楷体_GB2312" pitchFamily="49" charset="-122"/>
                <a:ea typeface="楷体_GB2312" pitchFamily="49" charset="-122"/>
              </a:rPr>
              <a:t>图中</a:t>
            </a:r>
            <a:r>
              <a:rPr lang="en-US" altLang="zh-CN" sz="2400" b="1">
                <a:latin typeface="楷体_GB2312" pitchFamily="49" charset="-122"/>
                <a:ea typeface="楷体_GB2312" pitchFamily="49" charset="-122"/>
              </a:rPr>
              <a:t>(b)</a:t>
            </a:r>
            <a:r>
              <a:rPr lang="zh-CN" altLang="en-US" sz="2400" b="1">
                <a:latin typeface="楷体_GB2312" pitchFamily="49" charset="-122"/>
                <a:ea typeface="楷体_GB2312" pitchFamily="49" charset="-122"/>
              </a:rPr>
              <a:t>采用的则是分支</a:t>
            </a:r>
            <a:r>
              <a:rPr lang="en-US" altLang="zh-CN" sz="2400" b="1">
                <a:latin typeface="楷体_GB2312" pitchFamily="49" charset="-122"/>
                <a:ea typeface="楷体_GB2312" pitchFamily="49" charset="-122"/>
              </a:rPr>
              <a:t>(</a:t>
            </a:r>
            <a:r>
              <a:rPr lang="zh-CN" altLang="en-US" sz="2400" b="1">
                <a:latin typeface="楷体_GB2312" pitchFamily="49" charset="-122"/>
                <a:ea typeface="楷体_GB2312" pitchFamily="49" charset="-122"/>
              </a:rPr>
              <a:t>星形</a:t>
            </a:r>
            <a:r>
              <a:rPr lang="en-US" altLang="zh-CN" sz="2400" b="1">
                <a:latin typeface="楷体_GB2312" pitchFamily="49" charset="-122"/>
                <a:ea typeface="楷体_GB2312" pitchFamily="49" charset="-122"/>
              </a:rPr>
              <a:t>)</a:t>
            </a:r>
            <a:r>
              <a:rPr lang="zh-CN" altLang="en-US" sz="2400" b="1">
                <a:latin typeface="楷体_GB2312" pitchFamily="49" charset="-122"/>
                <a:ea typeface="楷体_GB2312" pitchFamily="49" charset="-122"/>
              </a:rPr>
              <a:t>波导形式</a:t>
            </a:r>
            <a:endParaRPr lang="zh-CN" altLang="en-US" sz="2400" b="1">
              <a:latin typeface="楷体_GB2312" pitchFamily="49" charset="-122"/>
              <a:ea typeface="楷体_GB2312" pitchFamily="49" charset="-122"/>
            </a:endParaRPr>
          </a:p>
        </p:txBody>
      </p:sp>
      <p:sp>
        <p:nvSpPr>
          <p:cNvPr id="99334" name="Rectangle 6"/>
          <p:cNvSpPr>
            <a:spLocks noChangeArrowheads="1"/>
          </p:cNvSpPr>
          <p:nvPr/>
        </p:nvSpPr>
        <p:spPr bwMode="auto">
          <a:xfrm>
            <a:off x="0" y="4941888"/>
            <a:ext cx="8353425" cy="1366837"/>
          </a:xfrm>
          <a:prstGeom prst="rect">
            <a:avLst/>
          </a:prstGeom>
          <a:noFill/>
          <a:ln w="9525">
            <a:noFill/>
            <a:miter lim="800000"/>
          </a:ln>
        </p:spPr>
        <p:txBody>
          <a:bodyPr/>
          <a:lstStyle/>
          <a:p>
            <a:pPr marL="342900" indent="-342900">
              <a:spcBef>
                <a:spcPct val="20000"/>
              </a:spcBef>
              <a:buClr>
                <a:schemeClr val="tx2"/>
              </a:buClr>
            </a:pPr>
            <a:r>
              <a:rPr lang="en-US" altLang="zh-CN" sz="2400" b="1">
                <a:solidFill>
                  <a:srgbClr val="FFFF00"/>
                </a:solidFill>
                <a:latin typeface="楷体_GB2312" pitchFamily="49" charset="-122"/>
                <a:ea typeface="楷体_GB2312" pitchFamily="49" charset="-122"/>
              </a:rPr>
              <a:t>2</a:t>
            </a:r>
            <a:r>
              <a:rPr lang="zh-CN" altLang="en-US" sz="2400" b="1">
                <a:solidFill>
                  <a:srgbClr val="FFFF00"/>
                </a:solidFill>
                <a:latin typeface="楷体_GB2312" pitchFamily="49" charset="-122"/>
                <a:ea typeface="楷体_GB2312" pitchFamily="49" charset="-122"/>
              </a:rPr>
              <a:t>．光电子单片集成</a:t>
            </a:r>
            <a:endParaRPr lang="zh-CN" altLang="en-US" sz="2400" b="1">
              <a:solidFill>
                <a:srgbClr val="FFFF00"/>
              </a:solidFill>
              <a:latin typeface="楷体_GB2312" pitchFamily="49" charset="-122"/>
              <a:ea typeface="楷体_GB2312" pitchFamily="49" charset="-122"/>
            </a:endParaRPr>
          </a:p>
          <a:p>
            <a:pPr marL="342900" indent="-342900">
              <a:spcBef>
                <a:spcPct val="20000"/>
              </a:spcBef>
              <a:buClr>
                <a:schemeClr val="tx2"/>
              </a:buClr>
            </a:pPr>
            <a:r>
              <a:rPr lang="zh-CN" altLang="en-US" sz="2400" b="1">
                <a:latin typeface="楷体_GB2312" pitchFamily="49" charset="-122"/>
                <a:ea typeface="楷体_GB2312" pitchFamily="49" charset="-122"/>
              </a:rPr>
              <a:t>    将激光器、调制器、探测器等光电子器件与其相应的驱动电路在同一衬底上进行集成</a:t>
            </a:r>
            <a:endParaRPr lang="zh-CN" altLang="en-US" sz="2400" b="1">
              <a:latin typeface="楷体_GB2312" pitchFamily="49" charset="-122"/>
              <a:ea typeface="楷体_GB2312"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99331">
                                            <p:txEl>
                                              <p:pRg st="1" end="1"/>
                                            </p:txEl>
                                          </p:spTgt>
                                        </p:tgtEl>
                                        <p:attrNameLst>
                                          <p:attrName>style.visibility</p:attrName>
                                        </p:attrNameLst>
                                      </p:cBhvr>
                                      <p:to>
                                        <p:strVal val="visible"/>
                                      </p:to>
                                    </p:set>
                                    <p:animEffect transition="in" filter="box(in)">
                                      <p:cBhvr>
                                        <p:cTn id="7" dur="500"/>
                                        <p:tgtEl>
                                          <p:spTgt spid="99331">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99332"/>
                                        </p:tgtEl>
                                        <p:attrNameLst>
                                          <p:attrName>style.visibility</p:attrName>
                                        </p:attrNameLst>
                                      </p:cBhvr>
                                      <p:to>
                                        <p:strVal val="visible"/>
                                      </p:to>
                                    </p:set>
                                    <p:animEffect transition="in" filter="box(in)">
                                      <p:cBhvr>
                                        <p:cTn id="12" dur="500"/>
                                        <p:tgtEl>
                                          <p:spTgt spid="99332"/>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99333"/>
                                        </p:tgtEl>
                                        <p:attrNameLst>
                                          <p:attrName>style.visibility</p:attrName>
                                        </p:attrNameLst>
                                      </p:cBhvr>
                                      <p:to>
                                        <p:strVal val="visible"/>
                                      </p:to>
                                    </p:set>
                                    <p:animEffect transition="in" filter="box(in)">
                                      <p:cBhvr>
                                        <p:cTn id="17" dur="500"/>
                                        <p:tgtEl>
                                          <p:spTgt spid="99333"/>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99334"/>
                                        </p:tgtEl>
                                        <p:attrNameLst>
                                          <p:attrName>style.visibility</p:attrName>
                                        </p:attrNameLst>
                                      </p:cBhvr>
                                      <p:to>
                                        <p:strVal val="visible"/>
                                      </p:to>
                                    </p:set>
                                    <p:animEffect transition="in" filter="box(in)">
                                      <p:cBhvr>
                                        <p:cTn id="22" dur="500"/>
                                        <p:tgtEl>
                                          <p:spTgt spid="993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333" grpId="0"/>
      <p:bldP spid="99334"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5"/>
          <p:cNvSpPr>
            <a:spLocks noGrp="1"/>
          </p:cNvSpPr>
          <p:nvPr>
            <p:ph type="sldNum" sz="quarter" idx="12"/>
          </p:nvPr>
        </p:nvSpPr>
        <p:spPr/>
        <p:txBody>
          <a:bodyPr/>
          <a:lstStyle/>
          <a:p>
            <a:fld id="{00011FC9-C49C-493A-A6C8-D57281996C20}" type="slidenum">
              <a:rPr lang="en-US" altLang="zh-CN"/>
            </a:fld>
            <a:endParaRPr lang="en-US" altLang="zh-CN"/>
          </a:p>
        </p:txBody>
      </p:sp>
      <p:sp>
        <p:nvSpPr>
          <p:cNvPr id="166914" name="Rectangle 2"/>
          <p:cNvSpPr>
            <a:spLocks noGrp="1" noChangeArrowheads="1"/>
          </p:cNvSpPr>
          <p:nvPr>
            <p:ph type="title"/>
          </p:nvPr>
        </p:nvSpPr>
        <p:spPr>
          <a:xfrm>
            <a:off x="457200" y="673100"/>
            <a:ext cx="8229600" cy="1143000"/>
          </a:xfrm>
        </p:spPr>
        <p:txBody>
          <a:bodyPr/>
          <a:lstStyle/>
          <a:p>
            <a:pPr>
              <a:lnSpc>
                <a:spcPct val="70000"/>
              </a:lnSpc>
            </a:pPr>
            <a:r>
              <a:rPr lang="zh-CN" altLang="en-US" sz="3600" b="1" dirty="0" smtClean="0">
                <a:solidFill>
                  <a:srgbClr val="FFFF00"/>
                </a:solidFill>
                <a:latin typeface="Times New Roman" panose="02020603050405020304" pitchFamily="18" charset="0"/>
                <a:ea typeface="隶书" panose="02010509060101010101" pitchFamily="49" charset="-122"/>
              </a:rPr>
              <a:t>锁相</a:t>
            </a:r>
            <a:r>
              <a:rPr lang="zh-CN" altLang="en-US" sz="3600" b="1" dirty="0">
                <a:solidFill>
                  <a:srgbClr val="FFFF00"/>
                </a:solidFill>
                <a:latin typeface="Times New Roman" panose="02020603050405020304" pitchFamily="18" charset="0"/>
                <a:ea typeface="隶书" panose="02010509060101010101" pitchFamily="49" charset="-122"/>
              </a:rPr>
              <a:t>激光器阵列</a:t>
            </a:r>
            <a:endParaRPr lang="zh-CN" altLang="en-US" sz="3600" b="1" dirty="0">
              <a:solidFill>
                <a:srgbClr val="FFFF00"/>
              </a:solidFill>
              <a:latin typeface="Times New Roman" panose="02020603050405020304" pitchFamily="18" charset="0"/>
              <a:ea typeface="隶书" panose="02010509060101010101" pitchFamily="49" charset="-122"/>
            </a:endParaRPr>
          </a:p>
        </p:txBody>
      </p:sp>
      <p:sp>
        <p:nvSpPr>
          <p:cNvPr id="166915" name="Rectangle 3"/>
          <p:cNvSpPr>
            <a:spLocks noGrp="1" noChangeArrowheads="1"/>
          </p:cNvSpPr>
          <p:nvPr>
            <p:ph type="body" idx="1"/>
          </p:nvPr>
        </p:nvSpPr>
        <p:spPr>
          <a:xfrm>
            <a:off x="1510030" y="1998980"/>
            <a:ext cx="5570220" cy="2803525"/>
          </a:xfrm>
        </p:spPr>
        <p:txBody>
          <a:bodyPr/>
          <a:lstStyle/>
          <a:p>
            <a:pPr marL="0" indent="450850" algn="just">
              <a:buFontTx/>
              <a:buNone/>
            </a:pPr>
            <a:r>
              <a:rPr lang="zh-CN" altLang="en-US" sz="2000" dirty="0">
                <a:latin typeface="Times New Roman" panose="02020603050405020304" pitchFamily="18" charset="0"/>
                <a:ea typeface="隶书" panose="02010509060101010101" pitchFamily="49" charset="-122"/>
              </a:rPr>
              <a:t>在同一半导体基片上，同时制备出</a:t>
            </a:r>
            <a:r>
              <a:rPr lang="en-US" altLang="zh-CN" sz="2000" dirty="0">
                <a:latin typeface="Times New Roman" panose="02020603050405020304" pitchFamily="18" charset="0"/>
                <a:ea typeface="隶书" panose="02010509060101010101" pitchFamily="49" charset="-122"/>
              </a:rPr>
              <a:t>n</a:t>
            </a:r>
            <a:r>
              <a:rPr lang="zh-CN" altLang="en-US" sz="2000" dirty="0">
                <a:latin typeface="Times New Roman" panose="02020603050405020304" pitchFamily="18" charset="0"/>
                <a:ea typeface="隶书" panose="02010509060101010101" pitchFamily="49" charset="-122"/>
              </a:rPr>
              <a:t>个结构相同的激光二极管，它们彼此之间的间距很小，以至每个半导体激光二极管单元的光场相互交叠，产生耦合作用，使其整体的光场模式锁定，相位相关，频率确定，我们将这种光电子器件称之为半导体锁相激光器阵列，简称</a:t>
            </a:r>
            <a:r>
              <a:rPr lang="en-US" altLang="zh-CN" sz="2000" dirty="0">
                <a:latin typeface="Times New Roman" panose="02020603050405020304" pitchFamily="18" charset="0"/>
                <a:ea typeface="隶书" panose="02010509060101010101" pitchFamily="49" charset="-122"/>
              </a:rPr>
              <a:t>PLLA</a:t>
            </a:r>
            <a:r>
              <a:rPr lang="zh-CN" altLang="en-US" sz="2000" dirty="0">
                <a:latin typeface="Times New Roman" panose="02020603050405020304" pitchFamily="18" charset="0"/>
                <a:ea typeface="隶书" panose="02010509060101010101" pitchFamily="49" charset="-122"/>
              </a:rPr>
              <a:t>（</a:t>
            </a:r>
            <a:r>
              <a:rPr lang="en-US" altLang="zh-CN" sz="2000" dirty="0">
                <a:latin typeface="Times New Roman" panose="02020603050405020304" pitchFamily="18" charset="0"/>
                <a:ea typeface="隶书" panose="02010509060101010101" pitchFamily="49" charset="-122"/>
              </a:rPr>
              <a:t>Phase Locking Laser Array</a:t>
            </a:r>
            <a:r>
              <a:rPr lang="zh-CN" altLang="en-US" sz="2000" dirty="0">
                <a:latin typeface="Times New Roman" panose="02020603050405020304" pitchFamily="18" charset="0"/>
                <a:ea typeface="隶书" panose="02010509060101010101" pitchFamily="49" charset="-122"/>
              </a:rPr>
              <a:t>）。</a:t>
            </a:r>
            <a:endParaRPr lang="zh-CN" altLang="en-US" sz="2000" dirty="0">
              <a:latin typeface="Times New Roman" panose="02020603050405020304" pitchFamily="18" charset="0"/>
              <a:ea typeface="隶书" panose="02010509060101010101" pitchFamily="49"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166915">
                                            <p:txEl>
                                              <p:pRg st="0" end="0"/>
                                            </p:txEl>
                                          </p:spTgt>
                                        </p:tgtEl>
                                        <p:attrNameLst>
                                          <p:attrName>style.visibility</p:attrName>
                                        </p:attrNameLst>
                                      </p:cBhvr>
                                      <p:to>
                                        <p:strVal val="visible"/>
                                      </p:to>
                                    </p:set>
                                    <p:animEffect transition="in" filter="checkerboard(across)">
                                      <p:cBhvr>
                                        <p:cTn id="7" dur="500"/>
                                        <p:tgtEl>
                                          <p:spTgt spid="16691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6915" grpId="0" build="p"/>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4"/>
          <p:cNvSpPr>
            <a:spLocks noGrp="1"/>
          </p:cNvSpPr>
          <p:nvPr>
            <p:ph type="sldNum" sz="quarter" idx="12"/>
          </p:nvPr>
        </p:nvSpPr>
        <p:spPr/>
        <p:txBody>
          <a:bodyPr/>
          <a:lstStyle/>
          <a:p>
            <a:fld id="{C9A5C84E-D1D1-4468-9D27-867A34421CC2}" type="slidenum">
              <a:rPr lang="en-US" altLang="zh-CN"/>
            </a:fld>
            <a:endParaRPr lang="en-US" altLang="zh-CN"/>
          </a:p>
        </p:txBody>
      </p:sp>
      <p:pic>
        <p:nvPicPr>
          <p:cNvPr id="168964" name="Picture 4" descr="图8-02"/>
          <p:cNvPicPr>
            <a:picLocks noGrp="1" noChangeAspect="1" noChangeArrowheads="1"/>
          </p:cNvPicPr>
          <p:nvPr>
            <p:ph/>
          </p:nvPr>
        </p:nvPicPr>
        <p:blipFill>
          <a:blip r:embed="rId1" cstate="print"/>
          <a:srcRect/>
          <a:stretch>
            <a:fillRect/>
          </a:stretch>
        </p:blipFill>
        <p:spPr>
          <a:xfrm>
            <a:off x="0" y="333375"/>
            <a:ext cx="9144000" cy="6126163"/>
          </a:xfrm>
          <a:noFill/>
        </p:spPr>
      </p:pic>
    </p:spTree>
  </p:cSld>
  <p:clrMapOvr>
    <a:masterClrMapping/>
  </p:clrMapOvr>
  <p:transition>
    <p:random/>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5"/>
          <p:cNvSpPr>
            <a:spLocks noGrp="1"/>
          </p:cNvSpPr>
          <p:nvPr>
            <p:ph type="sldNum" sz="quarter" idx="12"/>
          </p:nvPr>
        </p:nvSpPr>
        <p:spPr/>
        <p:txBody>
          <a:bodyPr/>
          <a:lstStyle/>
          <a:p>
            <a:fld id="{EF1258D1-88CB-4745-97EF-915485662664}" type="slidenum">
              <a:rPr lang="en-US" altLang="zh-CN"/>
            </a:fld>
            <a:endParaRPr lang="en-US" altLang="zh-CN"/>
          </a:p>
        </p:txBody>
      </p:sp>
      <p:sp>
        <p:nvSpPr>
          <p:cNvPr id="194562" name="Rectangle 2"/>
          <p:cNvSpPr>
            <a:spLocks noGrp="1" noChangeArrowheads="1"/>
          </p:cNvSpPr>
          <p:nvPr>
            <p:ph type="title"/>
          </p:nvPr>
        </p:nvSpPr>
        <p:spPr>
          <a:xfrm>
            <a:off x="487363" y="635000"/>
            <a:ext cx="8229600" cy="1143000"/>
          </a:xfrm>
        </p:spPr>
        <p:txBody>
          <a:bodyPr/>
          <a:lstStyle/>
          <a:p>
            <a:r>
              <a:rPr lang="zh-CN" altLang="en-US" sz="4800" b="1" dirty="0" smtClean="0">
                <a:solidFill>
                  <a:srgbClr val="FFFF00"/>
                </a:solidFill>
                <a:latin typeface="Times New Roman" panose="02020603050405020304" pitchFamily="18" charset="0"/>
                <a:ea typeface="隶书" panose="02010509060101010101" pitchFamily="49" charset="-122"/>
              </a:rPr>
              <a:t>多</a:t>
            </a:r>
            <a:r>
              <a:rPr lang="zh-CN" altLang="en-US" sz="4800" b="1" dirty="0">
                <a:solidFill>
                  <a:srgbClr val="FFFF00"/>
                </a:solidFill>
                <a:latin typeface="Times New Roman" panose="02020603050405020304" pitchFamily="18" charset="0"/>
                <a:ea typeface="隶书" panose="02010509060101010101" pitchFamily="49" charset="-122"/>
              </a:rPr>
              <a:t>波长激光器阵列</a:t>
            </a:r>
            <a:endParaRPr lang="zh-CN" altLang="en-US" sz="4800" b="1" dirty="0">
              <a:solidFill>
                <a:srgbClr val="FFFF00"/>
              </a:solidFill>
              <a:latin typeface="Times New Roman" panose="02020603050405020304" pitchFamily="18" charset="0"/>
              <a:ea typeface="隶书" panose="02010509060101010101" pitchFamily="49" charset="-122"/>
            </a:endParaRPr>
          </a:p>
        </p:txBody>
      </p:sp>
      <p:sp>
        <p:nvSpPr>
          <p:cNvPr id="194563" name="Rectangle 3"/>
          <p:cNvSpPr>
            <a:spLocks noGrp="1" noChangeArrowheads="1"/>
          </p:cNvSpPr>
          <p:nvPr>
            <p:ph type="body" idx="1"/>
          </p:nvPr>
        </p:nvSpPr>
        <p:spPr>
          <a:xfrm>
            <a:off x="457200" y="1960563"/>
            <a:ext cx="8435280" cy="3844925"/>
          </a:xfrm>
        </p:spPr>
        <p:txBody>
          <a:bodyPr/>
          <a:lstStyle/>
          <a:p>
            <a:pPr>
              <a:buFontTx/>
              <a:buNone/>
            </a:pPr>
            <a:r>
              <a:rPr lang="zh-CN" altLang="en-US" dirty="0">
                <a:ea typeface="隶书" panose="02010509060101010101" pitchFamily="49" charset="-122"/>
              </a:rPr>
              <a:t>多波长激光器阵列是许多单个的激光二极管集成在同一半导体基片上。</a:t>
            </a:r>
            <a:endParaRPr lang="zh-CN" altLang="en-US" dirty="0">
              <a:ea typeface="隶书" panose="02010509060101010101" pitchFamily="49" charset="-122"/>
            </a:endParaRPr>
          </a:p>
          <a:p>
            <a:pPr>
              <a:buFontTx/>
              <a:buNone/>
            </a:pPr>
            <a:r>
              <a:rPr lang="zh-CN" altLang="en-US" dirty="0">
                <a:ea typeface="隶书" panose="02010509060101010101" pitchFamily="49" charset="-122"/>
              </a:rPr>
              <a:t>它们各自独立，互不干扰，每支激光器发射出一种波长，并且可以分别驱动与调制。</a:t>
            </a:r>
            <a:endParaRPr lang="zh-CN" altLang="en-US" dirty="0">
              <a:ea typeface="隶书" panose="02010509060101010101" pitchFamily="49" charset="-122"/>
            </a:endParaRPr>
          </a:p>
          <a:p>
            <a:pPr>
              <a:buFontTx/>
              <a:buNone/>
            </a:pPr>
            <a:r>
              <a:rPr lang="zh-CN" altLang="en-US" dirty="0">
                <a:ea typeface="隶书" panose="02010509060101010101" pitchFamily="49" charset="-122"/>
              </a:rPr>
              <a:t>它们一起构成了多波长激光器阵列，为密集型波分复用光纤通信系统提供了可靠的光源。</a:t>
            </a:r>
            <a:endParaRPr lang="zh-CN" altLang="en-US" dirty="0">
              <a:ea typeface="隶书" panose="02010509060101010101" pitchFamily="49"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4" fill="hold" grpId="0" nodeType="clickEffect">
                                  <p:stCondLst>
                                    <p:cond delay="0"/>
                                  </p:stCondLst>
                                  <p:childTnLst>
                                    <p:set>
                                      <p:cBhvr>
                                        <p:cTn id="6" dur="1" fill="hold">
                                          <p:stCondLst>
                                            <p:cond delay="0"/>
                                          </p:stCondLst>
                                        </p:cTn>
                                        <p:tgtEl>
                                          <p:spTgt spid="194563">
                                            <p:txEl>
                                              <p:pRg st="0" end="0"/>
                                            </p:txEl>
                                          </p:spTgt>
                                        </p:tgtEl>
                                        <p:attrNameLst>
                                          <p:attrName>style.visibility</p:attrName>
                                        </p:attrNameLst>
                                      </p:cBhvr>
                                      <p:to>
                                        <p:strVal val="visible"/>
                                      </p:to>
                                    </p:set>
                                    <p:animEffect transition="in" filter="wheel(4)">
                                      <p:cBhvr>
                                        <p:cTn id="7" dur="2000"/>
                                        <p:tgtEl>
                                          <p:spTgt spid="19456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4" fill="hold" grpId="0" nodeType="clickEffect">
                                  <p:stCondLst>
                                    <p:cond delay="0"/>
                                  </p:stCondLst>
                                  <p:childTnLst>
                                    <p:set>
                                      <p:cBhvr>
                                        <p:cTn id="11" dur="1" fill="hold">
                                          <p:stCondLst>
                                            <p:cond delay="0"/>
                                          </p:stCondLst>
                                        </p:cTn>
                                        <p:tgtEl>
                                          <p:spTgt spid="194563">
                                            <p:txEl>
                                              <p:pRg st="1" end="1"/>
                                            </p:txEl>
                                          </p:spTgt>
                                        </p:tgtEl>
                                        <p:attrNameLst>
                                          <p:attrName>style.visibility</p:attrName>
                                        </p:attrNameLst>
                                      </p:cBhvr>
                                      <p:to>
                                        <p:strVal val="visible"/>
                                      </p:to>
                                    </p:set>
                                    <p:animEffect transition="in" filter="wheel(4)">
                                      <p:cBhvr>
                                        <p:cTn id="12" dur="2000"/>
                                        <p:tgtEl>
                                          <p:spTgt spid="19456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4" fill="hold" grpId="0" nodeType="clickEffect">
                                  <p:stCondLst>
                                    <p:cond delay="0"/>
                                  </p:stCondLst>
                                  <p:childTnLst>
                                    <p:set>
                                      <p:cBhvr>
                                        <p:cTn id="16" dur="1" fill="hold">
                                          <p:stCondLst>
                                            <p:cond delay="0"/>
                                          </p:stCondLst>
                                        </p:cTn>
                                        <p:tgtEl>
                                          <p:spTgt spid="194563">
                                            <p:txEl>
                                              <p:pRg st="2" end="2"/>
                                            </p:txEl>
                                          </p:spTgt>
                                        </p:tgtEl>
                                        <p:attrNameLst>
                                          <p:attrName>style.visibility</p:attrName>
                                        </p:attrNameLst>
                                      </p:cBhvr>
                                      <p:to>
                                        <p:strVal val="visible"/>
                                      </p:to>
                                    </p:set>
                                    <p:animEffect transition="in" filter="wheel(4)">
                                      <p:cBhvr>
                                        <p:cTn id="17" dur="2000"/>
                                        <p:tgtEl>
                                          <p:spTgt spid="19456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563" grpId="0" build="p"/>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4"/>
          <p:cNvSpPr>
            <a:spLocks noGrp="1"/>
          </p:cNvSpPr>
          <p:nvPr>
            <p:ph type="sldNum" sz="quarter" idx="12"/>
          </p:nvPr>
        </p:nvSpPr>
        <p:spPr/>
        <p:txBody>
          <a:bodyPr/>
          <a:lstStyle/>
          <a:p>
            <a:fld id="{FC22123E-639A-4249-B671-C553183598E2}" type="slidenum">
              <a:rPr lang="en-US" altLang="zh-CN"/>
            </a:fld>
            <a:endParaRPr lang="en-US" altLang="zh-CN"/>
          </a:p>
        </p:txBody>
      </p:sp>
      <p:pic>
        <p:nvPicPr>
          <p:cNvPr id="183300" name="Picture 4" descr="图8-14"/>
          <p:cNvPicPr>
            <a:picLocks noGrp="1" noChangeAspect="1" noChangeArrowheads="1"/>
          </p:cNvPicPr>
          <p:nvPr>
            <p:ph/>
          </p:nvPr>
        </p:nvPicPr>
        <p:blipFill>
          <a:blip r:embed="rId1" cstate="print"/>
          <a:srcRect/>
          <a:stretch>
            <a:fillRect/>
          </a:stretch>
        </p:blipFill>
        <p:spPr>
          <a:xfrm>
            <a:off x="0" y="333375"/>
            <a:ext cx="9144000" cy="5503863"/>
          </a:xfrm>
          <a:noFill/>
        </p:spPr>
      </p:pic>
      <p:sp>
        <p:nvSpPr>
          <p:cNvPr id="183302" name="Text Box 6"/>
          <p:cNvSpPr txBox="1">
            <a:spLocks noChangeArrowheads="1"/>
          </p:cNvSpPr>
          <p:nvPr/>
        </p:nvSpPr>
        <p:spPr bwMode="auto">
          <a:xfrm>
            <a:off x="179388" y="5805488"/>
            <a:ext cx="8748712" cy="457200"/>
          </a:xfrm>
          <a:prstGeom prst="rect">
            <a:avLst/>
          </a:prstGeom>
          <a:noFill/>
          <a:ln w="9525">
            <a:noFill/>
            <a:miter lim="800000"/>
          </a:ln>
          <a:effectLst/>
        </p:spPr>
        <p:txBody>
          <a:bodyPr>
            <a:spAutoFit/>
          </a:bodyPr>
          <a:lstStyle/>
          <a:p>
            <a:pPr algn="ctr">
              <a:spcBef>
                <a:spcPct val="50000"/>
              </a:spcBef>
            </a:pPr>
            <a:r>
              <a:rPr lang="zh-CN" altLang="en-US" sz="2400">
                <a:latin typeface="隶书" panose="02010509060101010101" pitchFamily="49" charset="-122"/>
                <a:ea typeface="隶书" panose="02010509060101010101" pitchFamily="49" charset="-122"/>
              </a:rPr>
              <a:t>激光器</a:t>
            </a:r>
            <a:r>
              <a:rPr lang="en-US" altLang="zh-CN" sz="2400">
                <a:latin typeface="隶书" panose="02010509060101010101" pitchFamily="49" charset="-122"/>
                <a:ea typeface="隶书" panose="02010509060101010101" pitchFamily="49" charset="-122"/>
              </a:rPr>
              <a:t>-</a:t>
            </a:r>
            <a:r>
              <a:rPr lang="zh-CN" altLang="en-US" sz="2400">
                <a:latin typeface="隶书" panose="02010509060101010101" pitchFamily="49" charset="-122"/>
                <a:ea typeface="隶书" panose="02010509060101010101" pitchFamily="49" charset="-122"/>
              </a:rPr>
              <a:t>合波器</a:t>
            </a:r>
            <a:r>
              <a:rPr lang="en-US" altLang="zh-CN" sz="2400">
                <a:latin typeface="隶书" panose="02010509060101010101" pitchFamily="49" charset="-122"/>
                <a:ea typeface="隶书" panose="02010509060101010101" pitchFamily="49" charset="-122"/>
              </a:rPr>
              <a:t>-</a:t>
            </a:r>
            <a:r>
              <a:rPr lang="zh-CN" altLang="en-US" sz="2400">
                <a:latin typeface="隶书" panose="02010509060101010101" pitchFamily="49" charset="-122"/>
                <a:ea typeface="隶书" panose="02010509060101010101" pitchFamily="49" charset="-122"/>
              </a:rPr>
              <a:t>光放大器</a:t>
            </a:r>
            <a:r>
              <a:rPr lang="en-US" altLang="zh-CN" sz="2400">
                <a:latin typeface="隶书" panose="02010509060101010101" pitchFamily="49" charset="-122"/>
                <a:ea typeface="隶书" panose="02010509060101010101" pitchFamily="49" charset="-122"/>
              </a:rPr>
              <a:t>-</a:t>
            </a:r>
            <a:r>
              <a:rPr lang="zh-CN" altLang="en-US" sz="2400">
                <a:latin typeface="隶书" panose="02010509060101010101" pitchFamily="49" charset="-122"/>
                <a:ea typeface="隶书" panose="02010509060101010101" pitchFamily="49" charset="-122"/>
              </a:rPr>
              <a:t>调制器单片集成结构示意图</a:t>
            </a:r>
            <a:endParaRPr lang="zh-CN" altLang="en-US" sz="2400">
              <a:latin typeface="隶书" panose="02010509060101010101" pitchFamily="49" charset="-122"/>
              <a:ea typeface="隶书" panose="02010509060101010101" pitchFamily="49" charset="-122"/>
            </a:endParaRPr>
          </a:p>
        </p:txBody>
      </p:sp>
    </p:spTree>
  </p:cSld>
  <p:clrMapOvr>
    <a:masterClrMapping/>
  </p:clrMapOvr>
  <p:transition>
    <p:random/>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4"/>
          <p:cNvSpPr>
            <a:spLocks noGrp="1"/>
          </p:cNvSpPr>
          <p:nvPr>
            <p:ph type="sldNum" sz="quarter" idx="12"/>
          </p:nvPr>
        </p:nvSpPr>
        <p:spPr/>
        <p:txBody>
          <a:bodyPr/>
          <a:lstStyle/>
          <a:p>
            <a:fld id="{81456AE7-456C-47C6-B378-8BCC60507377}" type="slidenum">
              <a:rPr lang="en-US" altLang="zh-CN"/>
            </a:fld>
            <a:endParaRPr lang="en-US" altLang="zh-CN"/>
          </a:p>
        </p:txBody>
      </p:sp>
      <p:pic>
        <p:nvPicPr>
          <p:cNvPr id="179204" name="Picture 4" descr="图8-07"/>
          <p:cNvPicPr>
            <a:picLocks noGrp="1" noChangeAspect="1" noChangeArrowheads="1"/>
          </p:cNvPicPr>
          <p:nvPr>
            <p:ph/>
          </p:nvPr>
        </p:nvPicPr>
        <p:blipFill>
          <a:blip r:embed="rId1" cstate="print"/>
          <a:srcRect/>
          <a:stretch>
            <a:fillRect/>
          </a:stretch>
        </p:blipFill>
        <p:spPr>
          <a:xfrm>
            <a:off x="0" y="549275"/>
            <a:ext cx="9144000" cy="4749800"/>
          </a:xfrm>
          <a:noFill/>
        </p:spPr>
      </p:pic>
      <p:sp>
        <p:nvSpPr>
          <p:cNvPr id="179206" name="Text Box 6"/>
          <p:cNvSpPr txBox="1">
            <a:spLocks noChangeArrowheads="1"/>
          </p:cNvSpPr>
          <p:nvPr/>
        </p:nvSpPr>
        <p:spPr bwMode="auto">
          <a:xfrm>
            <a:off x="611188" y="5373688"/>
            <a:ext cx="8281987" cy="1114425"/>
          </a:xfrm>
          <a:prstGeom prst="rect">
            <a:avLst/>
          </a:prstGeom>
          <a:noFill/>
          <a:ln w="9525">
            <a:noFill/>
            <a:miter lim="800000"/>
          </a:ln>
          <a:effectLst/>
        </p:spPr>
        <p:txBody>
          <a:bodyPr>
            <a:spAutoFit/>
          </a:bodyPr>
          <a:lstStyle/>
          <a:p>
            <a:pPr algn="ctr">
              <a:lnSpc>
                <a:spcPct val="70000"/>
              </a:lnSpc>
            </a:pPr>
            <a:r>
              <a:rPr lang="zh-CN" altLang="en-US" sz="2400">
                <a:latin typeface="Times New Roman" panose="02020603050405020304" pitchFamily="18" charset="0"/>
                <a:ea typeface="隶书" panose="02010509060101010101" pitchFamily="49" charset="-122"/>
              </a:rPr>
              <a:t>多波长</a:t>
            </a:r>
            <a:r>
              <a:rPr lang="en-US" altLang="zh-CN" sz="2400">
                <a:latin typeface="Times New Roman" panose="02020603050405020304" pitchFamily="18" charset="0"/>
                <a:ea typeface="隶书" panose="02010509060101010101" pitchFamily="49" charset="-122"/>
              </a:rPr>
              <a:t>InGaAsP</a:t>
            </a:r>
            <a:r>
              <a:rPr lang="zh-CN" altLang="en-US" sz="2400">
                <a:latin typeface="Times New Roman" panose="02020603050405020304" pitchFamily="18" charset="0"/>
                <a:ea typeface="隶书" panose="02010509060101010101" pitchFamily="49" charset="-122"/>
              </a:rPr>
              <a:t>分布反馈（</a:t>
            </a:r>
            <a:r>
              <a:rPr lang="en-US" altLang="zh-CN" sz="2400">
                <a:latin typeface="Times New Roman" panose="02020603050405020304" pitchFamily="18" charset="0"/>
                <a:ea typeface="隶书" panose="02010509060101010101" pitchFamily="49" charset="-122"/>
              </a:rPr>
              <a:t>DFB</a:t>
            </a:r>
            <a:r>
              <a:rPr lang="zh-CN" altLang="en-US" sz="2400">
                <a:latin typeface="Times New Roman" panose="02020603050405020304" pitchFamily="18" charset="0"/>
                <a:ea typeface="隶书" panose="02010509060101010101" pitchFamily="49" charset="-122"/>
              </a:rPr>
              <a:t>）激光器阵列集成芯片</a:t>
            </a:r>
            <a:endParaRPr lang="zh-CN" altLang="en-US" sz="2400">
              <a:latin typeface="Times New Roman" panose="02020603050405020304" pitchFamily="18" charset="0"/>
              <a:ea typeface="隶书" panose="02010509060101010101" pitchFamily="49" charset="-122"/>
            </a:endParaRPr>
          </a:p>
          <a:p>
            <a:pPr algn="ctr">
              <a:lnSpc>
                <a:spcPct val="70000"/>
              </a:lnSpc>
            </a:pPr>
            <a:r>
              <a:rPr lang="zh-CN" altLang="en-US" sz="2400">
                <a:latin typeface="Times New Roman" panose="02020603050405020304" pitchFamily="18" charset="0"/>
                <a:ea typeface="隶书" panose="02010509060101010101" pitchFamily="49" charset="-122"/>
              </a:rPr>
              <a:t>（</a:t>
            </a:r>
            <a:r>
              <a:rPr lang="en-US" altLang="zh-CN" sz="2400">
                <a:latin typeface="Times New Roman" panose="02020603050405020304" pitchFamily="18" charset="0"/>
                <a:ea typeface="隶书" panose="02010509060101010101" pitchFamily="49" charset="-122"/>
              </a:rPr>
              <a:t>a</a:t>
            </a:r>
            <a:r>
              <a:rPr lang="zh-CN" altLang="en-US" sz="2400">
                <a:latin typeface="Times New Roman" panose="02020603050405020304" pitchFamily="18" charset="0"/>
                <a:ea typeface="隶书" panose="02010509060101010101" pitchFamily="49" charset="-122"/>
              </a:rPr>
              <a:t>）多波长</a:t>
            </a:r>
            <a:r>
              <a:rPr lang="en-US" altLang="zh-CN" sz="2400">
                <a:latin typeface="Times New Roman" panose="02020603050405020304" pitchFamily="18" charset="0"/>
                <a:ea typeface="隶书" panose="02010509060101010101" pitchFamily="49" charset="-122"/>
              </a:rPr>
              <a:t>DFB</a:t>
            </a:r>
            <a:r>
              <a:rPr lang="zh-CN" altLang="en-US" sz="2400">
                <a:latin typeface="Times New Roman" panose="02020603050405020304" pitchFamily="18" charset="0"/>
                <a:ea typeface="隶书" panose="02010509060101010101" pitchFamily="49" charset="-122"/>
              </a:rPr>
              <a:t>激光器阵列</a:t>
            </a:r>
            <a:r>
              <a:rPr lang="en-US" altLang="zh-CN" sz="2400">
                <a:latin typeface="Times New Roman" panose="02020603050405020304" pitchFamily="18" charset="0"/>
                <a:ea typeface="隶书" panose="02010509060101010101" pitchFamily="49" charset="-122"/>
              </a:rPr>
              <a:t>+MMI</a:t>
            </a:r>
            <a:r>
              <a:rPr lang="zh-CN" altLang="en-US" sz="2400">
                <a:latin typeface="Times New Roman" panose="02020603050405020304" pitchFamily="18" charset="0"/>
                <a:ea typeface="隶书" panose="02010509060101010101" pitchFamily="49" charset="-122"/>
              </a:rPr>
              <a:t>合波器</a:t>
            </a:r>
            <a:r>
              <a:rPr lang="en-US" altLang="zh-CN" sz="2400">
                <a:latin typeface="Times New Roman" panose="02020603050405020304" pitchFamily="18" charset="0"/>
                <a:ea typeface="隶书" panose="02010509060101010101" pitchFamily="49" charset="-122"/>
              </a:rPr>
              <a:t>+</a:t>
            </a:r>
            <a:r>
              <a:rPr lang="zh-CN" altLang="en-US" sz="2400">
                <a:latin typeface="Times New Roman" panose="02020603050405020304" pitchFamily="18" charset="0"/>
                <a:ea typeface="隶书" panose="02010509060101010101" pitchFamily="49" charset="-122"/>
              </a:rPr>
              <a:t>光放大器集成芯片制造工艺示意图</a:t>
            </a:r>
            <a:endParaRPr lang="zh-CN" altLang="en-US" sz="2400">
              <a:latin typeface="Times New Roman" panose="02020603050405020304" pitchFamily="18" charset="0"/>
              <a:ea typeface="隶书" panose="02010509060101010101" pitchFamily="49" charset="-122"/>
            </a:endParaRPr>
          </a:p>
          <a:p>
            <a:pPr algn="ctr">
              <a:lnSpc>
                <a:spcPct val="70000"/>
              </a:lnSpc>
            </a:pPr>
            <a:r>
              <a:rPr lang="zh-CN" altLang="en-US" sz="2400">
                <a:latin typeface="Times New Roman" panose="02020603050405020304" pitchFamily="18" charset="0"/>
                <a:ea typeface="隶书" panose="02010509060101010101" pitchFamily="49" charset="-122"/>
              </a:rPr>
              <a:t>（</a:t>
            </a:r>
            <a:r>
              <a:rPr lang="en-US" altLang="zh-CN" sz="2400">
                <a:latin typeface="Times New Roman" panose="02020603050405020304" pitchFamily="18" charset="0"/>
                <a:ea typeface="隶书" panose="02010509060101010101" pitchFamily="49" charset="-122"/>
              </a:rPr>
              <a:t>b</a:t>
            </a:r>
            <a:r>
              <a:rPr lang="zh-CN" altLang="en-US" sz="2400">
                <a:latin typeface="Times New Roman" panose="02020603050405020304" pitchFamily="18" charset="0"/>
                <a:ea typeface="隶书" panose="02010509060101010101" pitchFamily="49" charset="-122"/>
              </a:rPr>
              <a:t>）</a:t>
            </a:r>
            <a:r>
              <a:rPr lang="en-US" altLang="zh-CN" sz="2400">
                <a:latin typeface="Times New Roman" panose="02020603050405020304" pitchFamily="18" charset="0"/>
                <a:ea typeface="隶书" panose="02010509060101010101" pitchFamily="49" charset="-122"/>
              </a:rPr>
              <a:t>DFB</a:t>
            </a:r>
            <a:r>
              <a:rPr lang="zh-CN" altLang="en-US" sz="2400">
                <a:latin typeface="Times New Roman" panose="02020603050405020304" pitchFamily="18" charset="0"/>
                <a:ea typeface="隶书" panose="02010509060101010101" pitchFamily="49" charset="-122"/>
              </a:rPr>
              <a:t>激光器阵列截面照片和结构图 </a:t>
            </a:r>
            <a:endParaRPr lang="zh-CN" altLang="en-US" sz="2400">
              <a:latin typeface="Times New Roman" panose="02020603050405020304" pitchFamily="18" charset="0"/>
              <a:ea typeface="隶书" panose="02010509060101010101" pitchFamily="49" charset="-122"/>
            </a:endParaRPr>
          </a:p>
        </p:txBody>
      </p:sp>
    </p:spTree>
  </p:cSld>
  <p:clrMapOvr>
    <a:masterClrMapping/>
  </p:clrMapOvr>
  <p:transition>
    <p:random/>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3"/>
          <p:cNvSpPr>
            <a:spLocks noGrp="1"/>
          </p:cNvSpPr>
          <p:nvPr>
            <p:ph type="dt" sz="quarter" idx="10"/>
          </p:nvPr>
        </p:nvSpPr>
        <p:spPr/>
        <p:txBody>
          <a:bodyPr/>
          <a:lstStyle/>
          <a:p>
            <a:pPr>
              <a:defRPr/>
            </a:pPr>
            <a:fld id="{83837765-89DF-4068-A435-EACF35369654}" type="datetime1">
              <a:rPr lang="zh-CN" altLang="en-US"/>
            </a:fld>
            <a:endParaRPr lang="en-US" altLang="zh-CN"/>
          </a:p>
        </p:txBody>
      </p:sp>
      <p:sp>
        <p:nvSpPr>
          <p:cNvPr id="5" name="灯片编号占位符 5"/>
          <p:cNvSpPr>
            <a:spLocks noGrp="1"/>
          </p:cNvSpPr>
          <p:nvPr>
            <p:ph type="sldNum" sz="quarter" idx="12"/>
          </p:nvPr>
        </p:nvSpPr>
        <p:spPr/>
        <p:txBody>
          <a:bodyPr/>
          <a:lstStyle/>
          <a:p>
            <a:pPr>
              <a:defRPr/>
            </a:pPr>
            <a:fld id="{40CA29D7-8B9B-4562-A38A-9C78F13E0C7B}" type="slidenum">
              <a:rPr lang="en-US" altLang="zh-CN"/>
            </a:fld>
            <a:endParaRPr lang="en-US" altLang="zh-CN"/>
          </a:p>
        </p:txBody>
      </p:sp>
      <p:sp>
        <p:nvSpPr>
          <p:cNvPr id="75780" name="Rectangle 3"/>
          <p:cNvSpPr>
            <a:spLocks noGrp="1" noChangeArrowheads="1"/>
          </p:cNvSpPr>
          <p:nvPr>
            <p:ph type="body" idx="1"/>
          </p:nvPr>
        </p:nvSpPr>
        <p:spPr>
          <a:xfrm>
            <a:off x="962660" y="1628775"/>
            <a:ext cx="7220585" cy="1728470"/>
          </a:xfrm>
        </p:spPr>
        <p:txBody>
          <a:bodyPr/>
          <a:lstStyle/>
          <a:p>
            <a:pPr eaLnBrk="1" latinLnBrk="0" hangingPunct="1">
              <a:lnSpc>
                <a:spcPct val="150000"/>
              </a:lnSpc>
              <a:spcBef>
                <a:spcPts val="0"/>
              </a:spcBef>
              <a:buFontTx/>
              <a:buNone/>
            </a:pPr>
            <a:r>
              <a:rPr lang="en-US" altLang="zh-CN" sz="2800" dirty="0" smtClean="0"/>
              <a:t>    </a:t>
            </a:r>
            <a:r>
              <a:rPr lang="en-US" altLang="zh-CN" sz="2800" dirty="0" smtClean="0">
                <a:latin typeface="隶书" panose="02010509060101010101" pitchFamily="49" charset="-122"/>
                <a:ea typeface="隶书" panose="02010509060101010101" pitchFamily="49" charset="-122"/>
                <a:sym typeface="+mn-ea"/>
              </a:rPr>
              <a:t>1971</a:t>
            </a:r>
            <a:r>
              <a:rPr lang="zh-CN" altLang="en-US" sz="2800" dirty="0" smtClean="0">
                <a:latin typeface="隶书" panose="02010509060101010101" pitchFamily="49" charset="-122"/>
                <a:ea typeface="隶书" panose="02010509060101010101" pitchFamily="49" charset="-122"/>
                <a:sym typeface="+mn-ea"/>
              </a:rPr>
              <a:t>年首次提出</a:t>
            </a:r>
            <a:r>
              <a:rPr lang="zh-CN" altLang="en-US" sz="2800" noProof="0" smtClean="0">
                <a:ln>
                  <a:noFill/>
                </a:ln>
                <a:solidFill>
                  <a:srgbClr val="FFFF00"/>
                </a:solidFill>
                <a:effectLst>
                  <a:outerShdw blurRad="38100" dist="38100" dir="2700000" algn="tl">
                    <a:srgbClr val="000000"/>
                  </a:outerShdw>
                </a:effectLst>
                <a:uLnTx/>
                <a:uFillTx/>
                <a:latin typeface="隶书" panose="02010509060101010101" pitchFamily="49" charset="-122"/>
                <a:ea typeface="隶书" panose="02010509060101010101" pitchFamily="49" charset="-122"/>
                <a:cs typeface="+mj-cs"/>
                <a:sym typeface="+mn-ea"/>
              </a:rPr>
              <a:t>光电子集成（</a:t>
            </a:r>
            <a:r>
              <a:rPr lang="en-US" altLang="zh-CN" sz="2800" dirty="0" smtClean="0">
                <a:latin typeface="隶书" panose="02010509060101010101" pitchFamily="49" charset="-122"/>
                <a:ea typeface="隶书" panose="02010509060101010101" pitchFamily="49" charset="-122"/>
              </a:rPr>
              <a:t>OEIC</a:t>
            </a:r>
            <a:r>
              <a:rPr lang="zh-CN" altLang="en-US" sz="2800" dirty="0" smtClean="0">
                <a:latin typeface="隶书" panose="02010509060101010101" pitchFamily="49" charset="-122"/>
                <a:ea typeface="隶书" panose="02010509060101010101" pitchFamily="49" charset="-122"/>
              </a:rPr>
              <a:t>）概念，多年来一直是热门研究课题。</a:t>
            </a:r>
            <a:endParaRPr lang="en-US" altLang="zh-CN" sz="2800" dirty="0" smtClean="0">
              <a:latin typeface="隶书" panose="02010509060101010101" pitchFamily="49" charset="-122"/>
              <a:ea typeface="隶书" panose="02010509060101010101" pitchFamily="49" charset="-122"/>
            </a:endParaRPr>
          </a:p>
        </p:txBody>
      </p:sp>
      <p:sp>
        <p:nvSpPr>
          <p:cNvPr id="8" name="TextBox 7"/>
          <p:cNvSpPr txBox="1"/>
          <p:nvPr/>
        </p:nvSpPr>
        <p:spPr>
          <a:xfrm>
            <a:off x="1331595" y="3429000"/>
            <a:ext cx="6771005" cy="1494155"/>
          </a:xfrm>
          <a:prstGeom prst="rect">
            <a:avLst/>
          </a:prstGeom>
          <a:noFill/>
        </p:spPr>
        <p:txBody>
          <a:bodyPr wrap="square" rtlCol="0">
            <a:spAutoFit/>
          </a:bodyPr>
          <a:lstStyle/>
          <a:p>
            <a:pPr eaLnBrk="1" latinLnBrk="0" hangingPunct="1">
              <a:lnSpc>
                <a:spcPct val="150000"/>
              </a:lnSpc>
              <a:spcAft>
                <a:spcPts val="0"/>
              </a:spcAft>
            </a:pPr>
            <a:r>
              <a:rPr lang="zh-CN" altLang="en-US" sz="2400" dirty="0" smtClean="0">
                <a:latin typeface="隶书" panose="02010509060101010101" pitchFamily="49" charset="-122"/>
              </a:rPr>
              <a:t>突出了光，强调了光电，落脚在集成上，因而赋予了它真实的科学含义。 </a:t>
            </a:r>
            <a:endParaRPr lang="zh-CN" altLang="en-US" sz="2400" dirty="0" smtClean="0">
              <a:latin typeface="隶书" panose="02010509060101010101" pitchFamily="49" charset="-122"/>
            </a:endParaRPr>
          </a:p>
          <a:p>
            <a:pPr>
              <a:lnSpc>
                <a:spcPct val="80000"/>
              </a:lnSpc>
              <a:spcAft>
                <a:spcPct val="45000"/>
              </a:spcAft>
            </a:pPr>
            <a:endParaRPr lang="zh-CN" altLang="en-US" sz="2400" dirty="0">
              <a:latin typeface="隶书" panose="02010509060101010101" pitchFamily="49" charset="-122"/>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quarter" idx="10"/>
          </p:nvPr>
        </p:nvSpPr>
        <p:spPr/>
        <p:txBody>
          <a:bodyPr/>
          <a:lstStyle/>
          <a:p>
            <a:pPr>
              <a:defRPr/>
            </a:pPr>
            <a:fld id="{4FA160A7-0F4D-4E21-8729-5C707E8B45FE}" type="datetime1">
              <a:rPr lang="zh-CN" altLang="en-US"/>
            </a:fld>
            <a:endParaRPr lang="en-US" altLang="zh-CN"/>
          </a:p>
        </p:txBody>
      </p:sp>
      <p:sp>
        <p:nvSpPr>
          <p:cNvPr id="6" name="灯片编号占位符 5"/>
          <p:cNvSpPr>
            <a:spLocks noGrp="1"/>
          </p:cNvSpPr>
          <p:nvPr>
            <p:ph type="sldNum" sz="quarter" idx="12"/>
          </p:nvPr>
        </p:nvSpPr>
        <p:spPr/>
        <p:txBody>
          <a:bodyPr/>
          <a:lstStyle/>
          <a:p>
            <a:pPr>
              <a:defRPr/>
            </a:pPr>
            <a:fld id="{9686CC99-E1EA-494C-A2E9-8EF978B02D02}" type="slidenum">
              <a:rPr lang="en-US" altLang="zh-CN"/>
            </a:fld>
            <a:endParaRPr lang="en-US" altLang="zh-CN"/>
          </a:p>
        </p:txBody>
      </p:sp>
      <p:sp>
        <p:nvSpPr>
          <p:cNvPr id="100354" name="Rectangle 2"/>
          <p:cNvSpPr>
            <a:spLocks noGrp="1" noChangeArrowheads="1"/>
          </p:cNvSpPr>
          <p:nvPr>
            <p:ph type="title"/>
          </p:nvPr>
        </p:nvSpPr>
        <p:spPr>
          <a:xfrm>
            <a:off x="395288" y="692150"/>
            <a:ext cx="8229600" cy="1143000"/>
          </a:xfrm>
        </p:spPr>
        <p:txBody>
          <a:bodyPr/>
          <a:lstStyle/>
          <a:p>
            <a:pPr eaLnBrk="1" hangingPunct="1">
              <a:defRPr/>
            </a:pPr>
            <a:r>
              <a:rPr lang="en-US" altLang="zh-CN" sz="3200" dirty="0" smtClean="0">
                <a:solidFill>
                  <a:srgbClr val="FFFF00"/>
                </a:solidFill>
              </a:rPr>
              <a:t>  </a:t>
            </a:r>
            <a:r>
              <a:rPr lang="zh-CN" altLang="en-US" sz="3200" b="1" dirty="0" smtClean="0">
                <a:solidFill>
                  <a:srgbClr val="FFFF00"/>
                </a:solidFill>
              </a:rPr>
              <a:t>单片集成的光发射机与接收机</a:t>
            </a:r>
            <a:endParaRPr lang="zh-CN" altLang="en-US" sz="3200" b="1" dirty="0" smtClean="0">
              <a:solidFill>
                <a:srgbClr val="FFFF00"/>
              </a:solidFill>
            </a:endParaRPr>
          </a:p>
        </p:txBody>
      </p:sp>
      <p:sp>
        <p:nvSpPr>
          <p:cNvPr id="100355" name="Rectangle 3"/>
          <p:cNvSpPr>
            <a:spLocks noGrp="1" noChangeArrowheads="1"/>
          </p:cNvSpPr>
          <p:nvPr>
            <p:ph type="body" idx="1"/>
          </p:nvPr>
        </p:nvSpPr>
        <p:spPr>
          <a:xfrm>
            <a:off x="1042988" y="2133600"/>
            <a:ext cx="7772400" cy="2951163"/>
          </a:xfrm>
        </p:spPr>
        <p:txBody>
          <a:bodyPr/>
          <a:lstStyle/>
          <a:p>
            <a:pPr eaLnBrk="1" hangingPunct="1"/>
            <a:r>
              <a:rPr lang="en-US" altLang="zh-CN" b="1" smtClean="0"/>
              <a:t>OEIC</a:t>
            </a:r>
            <a:r>
              <a:rPr lang="zh-CN" altLang="en-US" b="1" smtClean="0"/>
              <a:t>光发射机主要由半导体激光器、光监视器和驱动电路构成。</a:t>
            </a:r>
            <a:endParaRPr lang="zh-CN" altLang="en-US" b="1" smtClean="0"/>
          </a:p>
          <a:p>
            <a:pPr eaLnBrk="1" hangingPunct="1"/>
            <a:r>
              <a:rPr lang="zh-CN" altLang="en-US" b="1" smtClean="0"/>
              <a:t>衬底：</a:t>
            </a:r>
            <a:r>
              <a:rPr lang="en-US" altLang="zh-CN" b="1" smtClean="0"/>
              <a:t>GaAs(</a:t>
            </a:r>
            <a:r>
              <a:rPr lang="zh-CN" altLang="en-US" b="1" smtClean="0"/>
              <a:t>短波长</a:t>
            </a:r>
            <a:r>
              <a:rPr lang="en-US" altLang="zh-CN" b="1" smtClean="0"/>
              <a:t>)</a:t>
            </a:r>
            <a:r>
              <a:rPr lang="zh-CN" altLang="en-US" b="1" smtClean="0"/>
              <a:t>；</a:t>
            </a:r>
            <a:r>
              <a:rPr lang="en-US" altLang="zh-CN" b="1" smtClean="0"/>
              <a:t>InP(</a:t>
            </a:r>
            <a:r>
              <a:rPr lang="zh-CN" altLang="en-US" b="1" smtClean="0"/>
              <a:t>长波长</a:t>
            </a:r>
            <a:r>
              <a:rPr lang="en-US" altLang="zh-CN" b="1" smtClean="0"/>
              <a:t>)</a:t>
            </a:r>
            <a:r>
              <a:rPr lang="zh-CN" altLang="en-US" b="1" smtClean="0"/>
              <a:t>。</a:t>
            </a:r>
            <a:endParaRPr lang="zh-CN" altLang="en-US" b="1" smtClean="0"/>
          </a:p>
          <a:p>
            <a:pPr eaLnBrk="1" hangingPunct="1"/>
            <a:r>
              <a:rPr lang="zh-CN" altLang="en-US" b="1" smtClean="0"/>
              <a:t>第一个单片</a:t>
            </a:r>
            <a:r>
              <a:rPr lang="en-US" altLang="zh-CN" b="1" smtClean="0"/>
              <a:t>OEIC</a:t>
            </a:r>
            <a:r>
              <a:rPr lang="zh-CN" altLang="en-US" b="1" smtClean="0"/>
              <a:t>光发射机是</a:t>
            </a:r>
            <a:r>
              <a:rPr lang="en-US" altLang="zh-CN" b="1" smtClean="0"/>
              <a:t>1978</a:t>
            </a:r>
            <a:r>
              <a:rPr lang="zh-CN" altLang="en-US" b="1" smtClean="0"/>
              <a:t>年研制成功。</a:t>
            </a:r>
            <a:endParaRPr lang="zh-CN" altLang="en-US" b="1" smtClean="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100355">
                                            <p:txEl>
                                              <p:pRg st="1" end="1"/>
                                            </p:txEl>
                                          </p:spTgt>
                                        </p:tgtEl>
                                        <p:attrNameLst>
                                          <p:attrName>style.visibility</p:attrName>
                                        </p:attrNameLst>
                                      </p:cBhvr>
                                      <p:to>
                                        <p:strVal val="visible"/>
                                      </p:to>
                                    </p:set>
                                    <p:animEffect transition="in" filter="box(in)">
                                      <p:cBhvr>
                                        <p:cTn id="7" dur="500"/>
                                        <p:tgtEl>
                                          <p:spTgt spid="10035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100355">
                                            <p:txEl>
                                              <p:pRg st="2" end="2"/>
                                            </p:txEl>
                                          </p:spTgt>
                                        </p:tgtEl>
                                        <p:attrNameLst>
                                          <p:attrName>style.visibility</p:attrName>
                                        </p:attrNameLst>
                                      </p:cBhvr>
                                      <p:to>
                                        <p:strVal val="visible"/>
                                      </p:to>
                                    </p:set>
                                    <p:animEffect transition="in" filter="box(in)">
                                      <p:cBhvr>
                                        <p:cTn id="12" dur="500"/>
                                        <p:tgtEl>
                                          <p:spTgt spid="10035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1"/>
          <p:cNvSpPr>
            <a:spLocks noGrp="1"/>
          </p:cNvSpPr>
          <p:nvPr>
            <p:ph type="dt" sz="quarter" idx="10"/>
          </p:nvPr>
        </p:nvSpPr>
        <p:spPr/>
        <p:txBody>
          <a:bodyPr/>
          <a:lstStyle/>
          <a:p>
            <a:pPr>
              <a:defRPr/>
            </a:pPr>
            <a:fld id="{8B2DB5C7-E3A3-4D62-B4CE-CF7C42AA0D54}" type="datetime1">
              <a:rPr lang="zh-CN" altLang="en-US"/>
            </a:fld>
            <a:endParaRPr lang="en-US" altLang="zh-CN"/>
          </a:p>
        </p:txBody>
      </p:sp>
      <p:sp>
        <p:nvSpPr>
          <p:cNvPr id="6" name="灯片编号占位符 3"/>
          <p:cNvSpPr>
            <a:spLocks noGrp="1"/>
          </p:cNvSpPr>
          <p:nvPr>
            <p:ph type="sldNum" sz="quarter" idx="12"/>
          </p:nvPr>
        </p:nvSpPr>
        <p:spPr/>
        <p:txBody>
          <a:bodyPr/>
          <a:lstStyle/>
          <a:p>
            <a:pPr>
              <a:defRPr/>
            </a:pPr>
            <a:fld id="{10F356E2-3679-4494-A9E3-2BD387523ADF}" type="slidenum">
              <a:rPr lang="en-US" altLang="zh-CN"/>
            </a:fld>
            <a:endParaRPr lang="en-US" altLang="zh-CN"/>
          </a:p>
        </p:txBody>
      </p:sp>
      <p:pic>
        <p:nvPicPr>
          <p:cNvPr id="115716" name="Picture 2" descr="t165"/>
          <p:cNvPicPr>
            <a:picLocks noChangeAspect="1" noChangeArrowheads="1"/>
          </p:cNvPicPr>
          <p:nvPr/>
        </p:nvPicPr>
        <p:blipFill>
          <a:blip r:embed="rId1" cstate="print"/>
          <a:srcRect/>
          <a:stretch>
            <a:fillRect/>
          </a:stretch>
        </p:blipFill>
        <p:spPr bwMode="auto">
          <a:xfrm>
            <a:off x="827088" y="814388"/>
            <a:ext cx="7632700" cy="2524125"/>
          </a:xfrm>
          <a:prstGeom prst="rect">
            <a:avLst/>
          </a:prstGeom>
          <a:noFill/>
          <a:ln w="9525">
            <a:noFill/>
            <a:miter lim="800000"/>
            <a:headEnd/>
            <a:tailEnd/>
          </a:ln>
        </p:spPr>
      </p:pic>
      <p:sp>
        <p:nvSpPr>
          <p:cNvPr id="101379" name="Rectangle 3"/>
          <p:cNvSpPr>
            <a:spLocks noChangeArrowheads="1"/>
          </p:cNvSpPr>
          <p:nvPr/>
        </p:nvSpPr>
        <p:spPr bwMode="auto">
          <a:xfrm>
            <a:off x="468313" y="3429000"/>
            <a:ext cx="8351837" cy="3108325"/>
          </a:xfrm>
          <a:prstGeom prst="rect">
            <a:avLst/>
          </a:prstGeom>
          <a:noFill/>
          <a:ln w="9525">
            <a:noFill/>
            <a:miter lim="800000"/>
          </a:ln>
        </p:spPr>
        <p:txBody>
          <a:bodyPr>
            <a:spAutoFit/>
          </a:bodyPr>
          <a:lstStyle/>
          <a:p>
            <a:r>
              <a:rPr lang="en-US" altLang="zh-CN" sz="2800" b="1">
                <a:latin typeface="楷体_GB2312" pitchFamily="49" charset="-122"/>
                <a:ea typeface="楷体_GB2312" pitchFamily="49" charset="-122"/>
              </a:rPr>
              <a:t>(a)</a:t>
            </a:r>
            <a:r>
              <a:rPr lang="zh-CN" altLang="en-US" sz="2800" b="1">
                <a:latin typeface="楷体_GB2312" pitchFamily="49" charset="-122"/>
                <a:ea typeface="楷体_GB2312" pitchFamily="49" charset="-122"/>
              </a:rPr>
              <a:t>为</a:t>
            </a:r>
            <a:r>
              <a:rPr lang="zh-CN" altLang="en-US" sz="2800" b="1">
                <a:solidFill>
                  <a:srgbClr val="FFFF00"/>
                </a:solidFill>
                <a:latin typeface="楷体_GB2312" pitchFamily="49" charset="-122"/>
                <a:ea typeface="楷体_GB2312" pitchFamily="49" charset="-122"/>
              </a:rPr>
              <a:t>垂直</a:t>
            </a:r>
            <a:r>
              <a:rPr lang="en-US" altLang="zh-CN" sz="2800" b="1">
                <a:solidFill>
                  <a:srgbClr val="FFFF00"/>
                </a:solidFill>
                <a:latin typeface="楷体_GB2312" pitchFamily="49" charset="-122"/>
                <a:ea typeface="楷体_GB2312" pitchFamily="49" charset="-122"/>
              </a:rPr>
              <a:t>(</a:t>
            </a:r>
            <a:r>
              <a:rPr lang="zh-CN" altLang="en-US" sz="2800" b="1">
                <a:solidFill>
                  <a:srgbClr val="FFFF00"/>
                </a:solidFill>
                <a:latin typeface="楷体_GB2312" pitchFamily="49" charset="-122"/>
                <a:ea typeface="楷体_GB2312" pitchFamily="49" charset="-122"/>
              </a:rPr>
              <a:t>纵向</a:t>
            </a:r>
            <a:r>
              <a:rPr lang="en-US" altLang="zh-CN" sz="2800" b="1">
                <a:solidFill>
                  <a:srgbClr val="FFFF00"/>
                </a:solidFill>
                <a:latin typeface="楷体_GB2312" pitchFamily="49" charset="-122"/>
                <a:ea typeface="楷体_GB2312" pitchFamily="49" charset="-122"/>
              </a:rPr>
              <a:t>)</a:t>
            </a:r>
            <a:r>
              <a:rPr lang="zh-CN" altLang="en-US" sz="2800" b="1">
                <a:solidFill>
                  <a:srgbClr val="FFFF00"/>
                </a:solidFill>
                <a:latin typeface="楷体_GB2312" pitchFamily="49" charset="-122"/>
                <a:ea typeface="楷体_GB2312" pitchFamily="49" charset="-122"/>
              </a:rPr>
              <a:t>结构</a:t>
            </a:r>
            <a:r>
              <a:rPr lang="zh-CN" altLang="en-US" sz="2800" b="1">
                <a:latin typeface="楷体_GB2312" pitchFamily="49" charset="-122"/>
                <a:ea typeface="楷体_GB2312" pitchFamily="49" charset="-122"/>
              </a:rPr>
              <a:t>。工作时电流从器件表面向内部作纵向流动，所引起的寄生电容大，因而不适于高速工作。</a:t>
            </a:r>
            <a:endParaRPr lang="zh-CN" altLang="en-US" sz="2800" b="1">
              <a:latin typeface="楷体_GB2312" pitchFamily="49" charset="-122"/>
              <a:ea typeface="楷体_GB2312" pitchFamily="49" charset="-122"/>
            </a:endParaRPr>
          </a:p>
          <a:p>
            <a:endParaRPr lang="zh-CN" altLang="en-US" sz="2800" b="1">
              <a:latin typeface="楷体_GB2312" pitchFamily="49" charset="-122"/>
              <a:ea typeface="楷体_GB2312" pitchFamily="49" charset="-122"/>
            </a:endParaRPr>
          </a:p>
          <a:p>
            <a:r>
              <a:rPr lang="en-US" altLang="zh-CN" sz="2800" b="1">
                <a:latin typeface="楷体_GB2312" pitchFamily="49" charset="-122"/>
                <a:ea typeface="楷体_GB2312" pitchFamily="49" charset="-122"/>
              </a:rPr>
              <a:t>(b)</a:t>
            </a:r>
            <a:r>
              <a:rPr lang="zh-CN" altLang="en-US" sz="2800" b="1">
                <a:latin typeface="楷体_GB2312" pitchFamily="49" charset="-122"/>
                <a:ea typeface="楷体_GB2312" pitchFamily="49" charset="-122"/>
              </a:rPr>
              <a:t>为</a:t>
            </a:r>
            <a:r>
              <a:rPr lang="zh-CN" altLang="en-US" sz="2800" b="1">
                <a:solidFill>
                  <a:srgbClr val="FFFF00"/>
                </a:solidFill>
                <a:latin typeface="楷体_GB2312" pitchFamily="49" charset="-122"/>
                <a:ea typeface="楷体_GB2312" pitchFamily="49" charset="-122"/>
              </a:rPr>
              <a:t>水平</a:t>
            </a:r>
            <a:r>
              <a:rPr lang="en-US" altLang="zh-CN" sz="2800" b="1">
                <a:solidFill>
                  <a:srgbClr val="FFFF00"/>
                </a:solidFill>
                <a:latin typeface="楷体_GB2312" pitchFamily="49" charset="-122"/>
                <a:ea typeface="楷体_GB2312" pitchFamily="49" charset="-122"/>
              </a:rPr>
              <a:t>(</a:t>
            </a:r>
            <a:r>
              <a:rPr lang="zh-CN" altLang="en-US" sz="2800" b="1">
                <a:solidFill>
                  <a:srgbClr val="FFFF00"/>
                </a:solidFill>
                <a:latin typeface="楷体_GB2312" pitchFamily="49" charset="-122"/>
                <a:ea typeface="楷体_GB2312" pitchFamily="49" charset="-122"/>
              </a:rPr>
              <a:t>横向</a:t>
            </a:r>
            <a:r>
              <a:rPr lang="en-US" altLang="zh-CN" sz="2800" b="1">
                <a:solidFill>
                  <a:srgbClr val="FFFF00"/>
                </a:solidFill>
                <a:latin typeface="楷体_GB2312" pitchFamily="49" charset="-122"/>
                <a:ea typeface="楷体_GB2312" pitchFamily="49" charset="-122"/>
              </a:rPr>
              <a:t>)</a:t>
            </a:r>
            <a:r>
              <a:rPr lang="zh-CN" altLang="en-US" sz="2800" b="1">
                <a:solidFill>
                  <a:srgbClr val="FFFF00"/>
                </a:solidFill>
                <a:latin typeface="楷体_GB2312" pitchFamily="49" charset="-122"/>
                <a:ea typeface="楷体_GB2312" pitchFamily="49" charset="-122"/>
              </a:rPr>
              <a:t>结构</a:t>
            </a:r>
            <a:r>
              <a:rPr lang="zh-CN" altLang="en-US" sz="2800" b="1">
                <a:latin typeface="楷体_GB2312" pitchFamily="49" charset="-122"/>
                <a:ea typeface="楷体_GB2312" pitchFamily="49" charset="-122"/>
              </a:rPr>
              <a:t>，光电子器件与电子器件都直接在半绝缘衬底上生成，因而减小了元件之间的电容耦合。</a:t>
            </a:r>
            <a:endParaRPr lang="zh-CN" altLang="en-US" sz="2800" b="1">
              <a:latin typeface="楷体_GB2312" pitchFamily="49" charset="-122"/>
              <a:ea typeface="楷体_GB2312"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101379">
                                            <p:txEl>
                                              <p:pRg st="0" end="0"/>
                                            </p:txEl>
                                          </p:spTgt>
                                        </p:tgtEl>
                                        <p:attrNameLst>
                                          <p:attrName>style.visibility</p:attrName>
                                        </p:attrNameLst>
                                      </p:cBhvr>
                                      <p:to>
                                        <p:strVal val="visible"/>
                                      </p:to>
                                    </p:set>
                                    <p:animEffect transition="in" filter="box(in)">
                                      <p:cBhvr>
                                        <p:cTn id="7" dur="500"/>
                                        <p:tgtEl>
                                          <p:spTgt spid="10137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101379">
                                            <p:txEl>
                                              <p:pRg st="2" end="2"/>
                                            </p:txEl>
                                          </p:spTgt>
                                        </p:tgtEl>
                                        <p:attrNameLst>
                                          <p:attrName>style.visibility</p:attrName>
                                        </p:attrNameLst>
                                      </p:cBhvr>
                                      <p:to>
                                        <p:strVal val="visible"/>
                                      </p:to>
                                    </p:set>
                                    <p:animEffect transition="in" filter="box(in)">
                                      <p:cBhvr>
                                        <p:cTn id="12" dur="500"/>
                                        <p:tgtEl>
                                          <p:spTgt spid="10137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3"/>
          <p:cNvSpPr>
            <a:spLocks noGrp="1"/>
          </p:cNvSpPr>
          <p:nvPr>
            <p:ph type="dt" sz="quarter" idx="10"/>
          </p:nvPr>
        </p:nvSpPr>
        <p:spPr/>
        <p:txBody>
          <a:bodyPr/>
          <a:lstStyle/>
          <a:p>
            <a:pPr>
              <a:defRPr/>
            </a:pPr>
            <a:fld id="{E7DC722E-BADD-45C1-92E9-BA21403DF253}" type="datetime1">
              <a:rPr lang="zh-CN" altLang="en-US"/>
            </a:fld>
            <a:endParaRPr lang="en-US" altLang="zh-CN"/>
          </a:p>
        </p:txBody>
      </p:sp>
      <p:sp>
        <p:nvSpPr>
          <p:cNvPr id="5" name="灯片编号占位符 5"/>
          <p:cNvSpPr>
            <a:spLocks noGrp="1"/>
          </p:cNvSpPr>
          <p:nvPr>
            <p:ph type="sldNum" sz="quarter" idx="12"/>
          </p:nvPr>
        </p:nvSpPr>
        <p:spPr/>
        <p:txBody>
          <a:bodyPr/>
          <a:lstStyle/>
          <a:p>
            <a:pPr>
              <a:defRPr/>
            </a:pPr>
            <a:fld id="{C48E9564-8729-4CEA-BE57-4B7215266E93}" type="slidenum">
              <a:rPr lang="en-US" altLang="zh-CN"/>
            </a:fld>
            <a:endParaRPr lang="en-US" altLang="zh-CN"/>
          </a:p>
        </p:txBody>
      </p:sp>
      <p:sp>
        <p:nvSpPr>
          <p:cNvPr id="116740" name="Rectangle 2"/>
          <p:cNvSpPr>
            <a:spLocks noGrp="1" noChangeArrowheads="1"/>
          </p:cNvSpPr>
          <p:nvPr>
            <p:ph type="body" idx="1"/>
          </p:nvPr>
        </p:nvSpPr>
        <p:spPr>
          <a:xfrm>
            <a:off x="395288" y="1052513"/>
            <a:ext cx="7772400" cy="4114800"/>
          </a:xfrm>
        </p:spPr>
        <p:txBody>
          <a:bodyPr/>
          <a:lstStyle/>
          <a:p>
            <a:pPr eaLnBrk="1" hangingPunct="1">
              <a:lnSpc>
                <a:spcPct val="150000"/>
              </a:lnSpc>
            </a:pPr>
            <a:r>
              <a:rPr lang="en-US" altLang="zh-CN" sz="2800" b="1" smtClean="0"/>
              <a:t> </a:t>
            </a:r>
            <a:r>
              <a:rPr lang="en-US" altLang="zh-CN" sz="2800" b="1" smtClean="0">
                <a:latin typeface="微软简隶书" pitchFamily="2" charset="-122"/>
              </a:rPr>
              <a:t>OEIC</a:t>
            </a:r>
            <a:r>
              <a:rPr lang="zh-CN" altLang="en-US" sz="2800" b="1" smtClean="0">
                <a:latin typeface="微软简隶书" pitchFamily="2" charset="-122"/>
              </a:rPr>
              <a:t>光接收机主要由</a:t>
            </a:r>
            <a:r>
              <a:rPr lang="zh-CN" altLang="en-US" sz="2800" b="1" smtClean="0">
                <a:solidFill>
                  <a:srgbClr val="FF3300"/>
                </a:solidFill>
                <a:latin typeface="微软简隶书" pitchFamily="2" charset="-122"/>
              </a:rPr>
              <a:t>光探测器</a:t>
            </a:r>
            <a:r>
              <a:rPr lang="zh-CN" altLang="en-US" sz="2800" b="1" smtClean="0">
                <a:latin typeface="微软简隶书" pitchFamily="2" charset="-122"/>
              </a:rPr>
              <a:t>与</a:t>
            </a:r>
            <a:r>
              <a:rPr lang="zh-CN" altLang="en-US" sz="2800" b="1" smtClean="0">
                <a:solidFill>
                  <a:srgbClr val="FF3300"/>
                </a:solidFill>
                <a:latin typeface="微软简隶书" pitchFamily="2" charset="-122"/>
              </a:rPr>
              <a:t>放大电路</a:t>
            </a:r>
            <a:r>
              <a:rPr lang="zh-CN" altLang="en-US" sz="2800" b="1" smtClean="0">
                <a:latin typeface="微软简隶书" pitchFamily="2" charset="-122"/>
              </a:rPr>
              <a:t>构成。</a:t>
            </a:r>
            <a:endParaRPr lang="zh-CN" altLang="en-US" sz="2800" b="1" smtClean="0">
              <a:latin typeface="微软简隶书" pitchFamily="2" charset="-122"/>
            </a:endParaRPr>
          </a:p>
          <a:p>
            <a:pPr eaLnBrk="1" hangingPunct="1">
              <a:lnSpc>
                <a:spcPct val="150000"/>
              </a:lnSpc>
            </a:pPr>
            <a:r>
              <a:rPr lang="zh-CN" altLang="en-US" sz="2800" b="1" smtClean="0">
                <a:latin typeface="微软简隶书" pitchFamily="2" charset="-122"/>
              </a:rPr>
              <a:t>一般采用</a:t>
            </a:r>
            <a:r>
              <a:rPr lang="en-US" altLang="zh-CN" sz="2800" b="1" smtClean="0">
                <a:latin typeface="微软简隶书" pitchFamily="2" charset="-122"/>
              </a:rPr>
              <a:t>PIN</a:t>
            </a:r>
            <a:r>
              <a:rPr lang="zh-CN" altLang="en-US" sz="2800" b="1" smtClean="0">
                <a:latin typeface="微软简隶书" pitchFamily="2" charset="-122"/>
              </a:rPr>
              <a:t>光电二极管作光探测器，场应晶体管</a:t>
            </a:r>
            <a:r>
              <a:rPr lang="en-US" altLang="zh-CN" sz="2800" b="1" smtClean="0">
                <a:latin typeface="微软简隶书" pitchFamily="2" charset="-122"/>
              </a:rPr>
              <a:t>(FET)</a:t>
            </a:r>
            <a:r>
              <a:rPr lang="zh-CN" altLang="en-US" sz="2800" b="1" smtClean="0">
                <a:latin typeface="微软简隶书" pitchFamily="2" charset="-122"/>
              </a:rPr>
              <a:t>作前置放大器。</a:t>
            </a:r>
            <a:endParaRPr lang="zh-CN" altLang="en-US" sz="2800" b="1" smtClean="0">
              <a:latin typeface="微软简隶书" pitchFamily="2" charset="-122"/>
            </a:endParaRPr>
          </a:p>
          <a:p>
            <a:pPr eaLnBrk="1" hangingPunct="1">
              <a:lnSpc>
                <a:spcPct val="150000"/>
              </a:lnSpc>
            </a:pPr>
            <a:r>
              <a:rPr lang="zh-CN" altLang="en-US" sz="2800" b="1" smtClean="0">
                <a:latin typeface="微软简隶书" pitchFamily="2" charset="-122"/>
              </a:rPr>
              <a:t>决定接收机性能的主要参数为接收机灵敏度、噪声与响应</a:t>
            </a:r>
            <a:endParaRPr lang="zh-CN" altLang="en-US" sz="2800" b="1" smtClean="0">
              <a:latin typeface="微软简隶书" pitchFamily="2" charset="-122"/>
            </a:endParaRPr>
          </a:p>
          <a:p>
            <a:pPr eaLnBrk="1" hangingPunct="1">
              <a:lnSpc>
                <a:spcPct val="150000"/>
              </a:lnSpc>
            </a:pPr>
            <a:r>
              <a:rPr lang="zh-CN" altLang="en-US" sz="2800" b="1" smtClean="0">
                <a:latin typeface="微软简隶书" pitchFamily="2" charset="-122"/>
              </a:rPr>
              <a:t>最早的</a:t>
            </a:r>
            <a:r>
              <a:rPr lang="en-US" altLang="zh-CN" sz="2800" b="1" smtClean="0">
                <a:latin typeface="微软简隶书" pitchFamily="2" charset="-122"/>
              </a:rPr>
              <a:t>OEIC</a:t>
            </a:r>
            <a:r>
              <a:rPr lang="zh-CN" altLang="en-US" sz="2800" b="1" smtClean="0">
                <a:latin typeface="微软简隶书" pitchFamily="2" charset="-122"/>
              </a:rPr>
              <a:t>光接收机出现于</a:t>
            </a:r>
            <a:r>
              <a:rPr lang="en-US" altLang="zh-CN" sz="2800" b="1" smtClean="0">
                <a:latin typeface="微软简隶书" pitchFamily="2" charset="-122"/>
              </a:rPr>
              <a:t>1983</a:t>
            </a:r>
            <a:r>
              <a:rPr lang="zh-CN" altLang="en-US" sz="2800" b="1" smtClean="0">
                <a:latin typeface="微软简隶书" pitchFamily="2" charset="-122"/>
              </a:rPr>
              <a:t>年</a:t>
            </a:r>
            <a:endParaRPr lang="zh-CN" altLang="en-US" sz="2800" b="1" smtClean="0">
              <a:latin typeface="微软简隶书" pitchFamily="2" charset="-122"/>
            </a:endParaRPr>
          </a:p>
          <a:p>
            <a:pPr eaLnBrk="1" hangingPunct="1">
              <a:lnSpc>
                <a:spcPct val="150000"/>
              </a:lnSpc>
            </a:pPr>
            <a:r>
              <a:rPr lang="zh-CN" altLang="en-US" sz="2800" b="1" smtClean="0">
                <a:latin typeface="微软简隶书" pitchFamily="2" charset="-122"/>
              </a:rPr>
              <a:t>衬底：</a:t>
            </a:r>
            <a:r>
              <a:rPr lang="en-US" altLang="zh-CN" sz="2800" b="1" smtClean="0">
                <a:latin typeface="微软简隶书" pitchFamily="2" charset="-122"/>
              </a:rPr>
              <a:t>GaAs</a:t>
            </a:r>
            <a:r>
              <a:rPr lang="zh-CN" altLang="en-US" sz="2800" b="1" smtClean="0">
                <a:latin typeface="微软简隶书" pitchFamily="2" charset="-122"/>
              </a:rPr>
              <a:t>；</a:t>
            </a:r>
            <a:r>
              <a:rPr lang="en-US" altLang="zh-CN" sz="2800" b="1" smtClean="0">
                <a:latin typeface="微软简隶书" pitchFamily="2" charset="-122"/>
              </a:rPr>
              <a:t>InP</a:t>
            </a:r>
            <a:r>
              <a:rPr lang="zh-CN" altLang="en-US" sz="2800" b="1" smtClean="0">
                <a:latin typeface="微软简隶书" pitchFamily="2" charset="-122"/>
              </a:rPr>
              <a:t>。</a:t>
            </a:r>
            <a:endParaRPr lang="zh-CN" altLang="en-US" sz="2800" b="1" smtClean="0">
              <a:latin typeface="微软简隶书" pitchFamily="2" charset="-122"/>
            </a:endParaRPr>
          </a:p>
        </p:txBody>
      </p:sp>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1"/>
          <p:cNvSpPr>
            <a:spLocks noGrp="1"/>
          </p:cNvSpPr>
          <p:nvPr>
            <p:ph type="dt" sz="quarter" idx="10"/>
          </p:nvPr>
        </p:nvSpPr>
        <p:spPr/>
        <p:txBody>
          <a:bodyPr/>
          <a:lstStyle/>
          <a:p>
            <a:pPr>
              <a:defRPr/>
            </a:pPr>
            <a:fld id="{7E3D00A5-350B-49A1-8631-26ED488E883F}" type="datetime1">
              <a:rPr lang="zh-CN" altLang="en-US"/>
            </a:fld>
            <a:endParaRPr lang="en-US" altLang="zh-CN"/>
          </a:p>
        </p:txBody>
      </p:sp>
      <p:sp>
        <p:nvSpPr>
          <p:cNvPr id="6" name="灯片编号占位符 3"/>
          <p:cNvSpPr>
            <a:spLocks noGrp="1"/>
          </p:cNvSpPr>
          <p:nvPr>
            <p:ph type="sldNum" sz="quarter" idx="12"/>
          </p:nvPr>
        </p:nvSpPr>
        <p:spPr/>
        <p:txBody>
          <a:bodyPr/>
          <a:lstStyle/>
          <a:p>
            <a:pPr>
              <a:defRPr/>
            </a:pPr>
            <a:fld id="{8913B981-B3AE-422F-B692-C0BA7E81F00E}" type="slidenum">
              <a:rPr lang="en-US" altLang="zh-CN"/>
            </a:fld>
            <a:endParaRPr lang="en-US" altLang="zh-CN"/>
          </a:p>
        </p:txBody>
      </p:sp>
      <p:pic>
        <p:nvPicPr>
          <p:cNvPr id="117764" name="Picture 2" descr="t167"/>
          <p:cNvPicPr>
            <a:picLocks noChangeAspect="1" noChangeArrowheads="1"/>
          </p:cNvPicPr>
          <p:nvPr/>
        </p:nvPicPr>
        <p:blipFill>
          <a:blip r:embed="rId1" cstate="print"/>
          <a:srcRect/>
          <a:stretch>
            <a:fillRect/>
          </a:stretch>
        </p:blipFill>
        <p:spPr bwMode="auto">
          <a:xfrm>
            <a:off x="323850" y="981075"/>
            <a:ext cx="8359775" cy="4176713"/>
          </a:xfrm>
          <a:prstGeom prst="rect">
            <a:avLst/>
          </a:prstGeom>
          <a:noFill/>
          <a:ln w="9525">
            <a:noFill/>
            <a:miter lim="800000"/>
            <a:headEnd/>
            <a:tailEnd/>
          </a:ln>
        </p:spPr>
      </p:pic>
      <p:sp>
        <p:nvSpPr>
          <p:cNvPr id="117765" name="Rectangle 3"/>
          <p:cNvSpPr>
            <a:spLocks noChangeArrowheads="1"/>
          </p:cNvSpPr>
          <p:nvPr/>
        </p:nvSpPr>
        <p:spPr bwMode="auto">
          <a:xfrm>
            <a:off x="1403350" y="5300663"/>
            <a:ext cx="5710238" cy="457200"/>
          </a:xfrm>
          <a:prstGeom prst="rect">
            <a:avLst/>
          </a:prstGeom>
          <a:noFill/>
          <a:ln w="9525">
            <a:noFill/>
            <a:miter lim="800000"/>
          </a:ln>
        </p:spPr>
        <p:txBody>
          <a:bodyPr wrap="none">
            <a:spAutoFit/>
          </a:bodyPr>
          <a:lstStyle/>
          <a:p>
            <a:r>
              <a:rPr lang="en-US" altLang="zh-CN" sz="2400" b="1">
                <a:latin typeface="楷体_GB2312" pitchFamily="49" charset="-122"/>
                <a:ea typeface="楷体_GB2312" pitchFamily="49" charset="-122"/>
              </a:rPr>
              <a:t>GaAs</a:t>
            </a:r>
            <a:r>
              <a:rPr lang="zh-CN" altLang="en-US" sz="2400" b="1">
                <a:latin typeface="楷体_GB2312" pitchFamily="49" charset="-122"/>
                <a:ea typeface="楷体_GB2312" pitchFamily="49" charset="-122"/>
              </a:rPr>
              <a:t>衬底上制作的</a:t>
            </a:r>
            <a:r>
              <a:rPr lang="en-US" altLang="zh-CN" sz="2400" b="1">
                <a:latin typeface="楷体_GB2312" pitchFamily="49" charset="-122"/>
                <a:ea typeface="楷体_GB2312" pitchFamily="49" charset="-122"/>
              </a:rPr>
              <a:t>MSM</a:t>
            </a:r>
            <a:r>
              <a:rPr lang="zh-CN" altLang="en-US" sz="2400" b="1">
                <a:latin typeface="楷体_GB2312" pitchFamily="49" charset="-122"/>
                <a:ea typeface="楷体_GB2312" pitchFamily="49" charset="-122"/>
              </a:rPr>
              <a:t>／</a:t>
            </a:r>
            <a:r>
              <a:rPr lang="en-US" altLang="zh-CN" sz="2400" b="1">
                <a:latin typeface="楷体_GB2312" pitchFamily="49" charset="-122"/>
                <a:ea typeface="楷体_GB2312" pitchFamily="49" charset="-122"/>
              </a:rPr>
              <a:t>FETOEIC</a:t>
            </a:r>
            <a:r>
              <a:rPr lang="zh-CN" altLang="en-US" sz="2400" b="1">
                <a:latin typeface="楷体_GB2312" pitchFamily="49" charset="-122"/>
                <a:ea typeface="楷体_GB2312" pitchFamily="49" charset="-122"/>
              </a:rPr>
              <a:t>光接收机</a:t>
            </a:r>
            <a:endParaRPr lang="zh-CN" altLang="en-US" sz="2400" b="1">
              <a:latin typeface="楷体_GB2312" pitchFamily="49" charset="-122"/>
              <a:ea typeface="楷体_GB2312" pitchFamily="49" charset="-122"/>
            </a:endParaRPr>
          </a:p>
        </p:txBody>
      </p:sp>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quarter" idx="10"/>
          </p:nvPr>
        </p:nvSpPr>
        <p:spPr/>
        <p:txBody>
          <a:bodyPr/>
          <a:lstStyle/>
          <a:p>
            <a:pPr>
              <a:defRPr/>
            </a:pPr>
            <a:fld id="{5D48912D-ED49-4972-8BE2-C855297E65CD}" type="datetime1">
              <a:rPr lang="zh-CN" altLang="en-US"/>
            </a:fld>
            <a:endParaRPr lang="en-US" altLang="zh-CN"/>
          </a:p>
        </p:txBody>
      </p:sp>
      <p:sp>
        <p:nvSpPr>
          <p:cNvPr id="6" name="灯片编号占位符 5"/>
          <p:cNvSpPr>
            <a:spLocks noGrp="1"/>
          </p:cNvSpPr>
          <p:nvPr>
            <p:ph type="sldNum" sz="quarter" idx="12"/>
          </p:nvPr>
        </p:nvSpPr>
        <p:spPr/>
        <p:txBody>
          <a:bodyPr/>
          <a:lstStyle/>
          <a:p>
            <a:pPr>
              <a:defRPr/>
            </a:pPr>
            <a:fld id="{44208ABA-227A-4906-930B-CE39B9E26507}" type="slidenum">
              <a:rPr lang="en-US" altLang="zh-CN"/>
            </a:fld>
            <a:endParaRPr lang="en-US" altLang="zh-CN"/>
          </a:p>
        </p:txBody>
      </p:sp>
      <p:sp>
        <p:nvSpPr>
          <p:cNvPr id="104450" name="Rectangle 2"/>
          <p:cNvSpPr>
            <a:spLocks noGrp="1" noChangeArrowheads="1"/>
          </p:cNvSpPr>
          <p:nvPr>
            <p:ph type="title"/>
          </p:nvPr>
        </p:nvSpPr>
        <p:spPr>
          <a:xfrm>
            <a:off x="457200" y="941388"/>
            <a:ext cx="8229600" cy="430212"/>
          </a:xfrm>
        </p:spPr>
        <p:txBody>
          <a:bodyPr/>
          <a:lstStyle/>
          <a:p>
            <a:pPr eaLnBrk="1" hangingPunct="1">
              <a:defRPr/>
            </a:pPr>
            <a:r>
              <a:rPr lang="zh-CN" altLang="en-US" sz="2800" b="1" dirty="0" smtClean="0">
                <a:solidFill>
                  <a:srgbClr val="FFFF00"/>
                </a:solidFill>
              </a:rPr>
              <a:t>光电子集成器件的应用</a:t>
            </a:r>
            <a:endParaRPr lang="zh-CN" altLang="en-US" sz="2800" b="1" dirty="0" smtClean="0">
              <a:solidFill>
                <a:srgbClr val="FFFF00"/>
              </a:solidFill>
            </a:endParaRPr>
          </a:p>
        </p:txBody>
      </p:sp>
      <p:sp>
        <p:nvSpPr>
          <p:cNvPr id="104451" name="Rectangle 3"/>
          <p:cNvSpPr>
            <a:spLocks noGrp="1" noChangeArrowheads="1"/>
          </p:cNvSpPr>
          <p:nvPr>
            <p:ph type="body" idx="1"/>
          </p:nvPr>
        </p:nvSpPr>
        <p:spPr>
          <a:xfrm>
            <a:off x="395288" y="1628775"/>
            <a:ext cx="8631237" cy="4114800"/>
          </a:xfrm>
        </p:spPr>
        <p:txBody>
          <a:bodyPr/>
          <a:lstStyle/>
          <a:p>
            <a:pPr eaLnBrk="1" hangingPunct="1">
              <a:lnSpc>
                <a:spcPts val="4000"/>
              </a:lnSpc>
            </a:pPr>
            <a:r>
              <a:rPr lang="zh-CN" altLang="en-US" sz="2800" b="1" smtClean="0"/>
              <a:t>在光纤通信中应用功能齐全的</a:t>
            </a:r>
            <a:r>
              <a:rPr lang="zh-CN" altLang="en-US" sz="2800" b="1" smtClean="0">
                <a:solidFill>
                  <a:srgbClr val="FFFF00"/>
                </a:solidFill>
              </a:rPr>
              <a:t>单片</a:t>
            </a:r>
            <a:r>
              <a:rPr lang="en-US" altLang="zh-CN" sz="2800" b="1" smtClean="0">
                <a:solidFill>
                  <a:srgbClr val="FFFF00"/>
                </a:solidFill>
              </a:rPr>
              <a:t>OEIC</a:t>
            </a:r>
            <a:r>
              <a:rPr lang="zh-CN" altLang="en-US" sz="2800" b="1" smtClean="0"/>
              <a:t>代替分立的或模块式的光发射机、接收机以及中继器等，是发展</a:t>
            </a:r>
            <a:r>
              <a:rPr lang="en-US" altLang="zh-CN" sz="2800" b="1" smtClean="0"/>
              <a:t>OEIC</a:t>
            </a:r>
            <a:r>
              <a:rPr lang="zh-CN" altLang="en-US" sz="2800" b="1" smtClean="0"/>
              <a:t>的目标。</a:t>
            </a:r>
            <a:endParaRPr lang="zh-CN" altLang="en-US" sz="2800" b="1" smtClean="0"/>
          </a:p>
          <a:p>
            <a:pPr eaLnBrk="1" hangingPunct="1">
              <a:lnSpc>
                <a:spcPts val="4000"/>
              </a:lnSpc>
            </a:pPr>
            <a:r>
              <a:rPr lang="en-US" altLang="zh-CN" sz="2800" b="1" smtClean="0"/>
              <a:t>OEIC</a:t>
            </a:r>
            <a:r>
              <a:rPr lang="zh-CN" altLang="en-US" sz="2800" b="1" smtClean="0"/>
              <a:t>结构愈来愈复杂，功能也愈来愈齐全。</a:t>
            </a:r>
            <a:endParaRPr lang="zh-CN" altLang="en-US" sz="2800" b="1" smtClean="0"/>
          </a:p>
          <a:p>
            <a:pPr eaLnBrk="1" hangingPunct="1">
              <a:lnSpc>
                <a:spcPts val="4000"/>
              </a:lnSpc>
            </a:pPr>
            <a:r>
              <a:rPr lang="zh-CN" altLang="en-US" sz="2800" b="1" smtClean="0"/>
              <a:t>迅速发展的</a:t>
            </a:r>
            <a:r>
              <a:rPr lang="zh-CN" altLang="en-US" sz="2800" b="1" smtClean="0">
                <a:solidFill>
                  <a:srgbClr val="FFFF00"/>
                </a:solidFill>
              </a:rPr>
              <a:t>面发射激光器与</a:t>
            </a:r>
            <a:r>
              <a:rPr lang="en-US" altLang="zh-CN" sz="2800" b="1" smtClean="0">
                <a:solidFill>
                  <a:srgbClr val="FFFF00"/>
                </a:solidFill>
              </a:rPr>
              <a:t>OEIC</a:t>
            </a:r>
            <a:r>
              <a:rPr lang="zh-CN" altLang="en-US" sz="2800" b="1" smtClean="0"/>
              <a:t>结合将使许多类型的光头如激光打印机、光电测控系统、光盘</a:t>
            </a:r>
            <a:r>
              <a:rPr lang="en-US" altLang="zh-CN" sz="2800" b="1" smtClean="0"/>
              <a:t>(</a:t>
            </a:r>
            <a:r>
              <a:rPr lang="zh-CN" altLang="en-US" sz="2800" b="1" smtClean="0"/>
              <a:t>包括激光视盘、唱盘</a:t>
            </a:r>
            <a:r>
              <a:rPr lang="en-US" altLang="zh-CN" sz="2800" b="1" smtClean="0"/>
              <a:t>)</a:t>
            </a:r>
            <a:r>
              <a:rPr lang="zh-CN" altLang="en-US" sz="2800" b="1" smtClean="0"/>
              <a:t>等用光头性能得以改进。</a:t>
            </a:r>
            <a:endParaRPr lang="zh-CN" altLang="en-US" sz="2800" b="1" smtClean="0"/>
          </a:p>
          <a:p>
            <a:pPr eaLnBrk="1" hangingPunct="1">
              <a:lnSpc>
                <a:spcPts val="4000"/>
              </a:lnSpc>
            </a:pPr>
            <a:r>
              <a:rPr lang="en-US" altLang="zh-CN" sz="2800" b="1" smtClean="0">
                <a:solidFill>
                  <a:srgbClr val="66FF33"/>
                </a:solidFill>
              </a:rPr>
              <a:t>OEIC</a:t>
            </a:r>
            <a:r>
              <a:rPr lang="zh-CN" altLang="en-US" sz="2800" b="1" smtClean="0">
                <a:solidFill>
                  <a:srgbClr val="66FF33"/>
                </a:solidFill>
              </a:rPr>
              <a:t>光互连</a:t>
            </a:r>
            <a:r>
              <a:rPr lang="zh-CN" altLang="en-US" sz="2800" b="1" smtClean="0"/>
              <a:t>对光计算机的发展产生重大影响。  </a:t>
            </a:r>
            <a:endParaRPr lang="zh-CN" altLang="en-US" sz="2800" b="1" smtClean="0"/>
          </a:p>
          <a:p>
            <a:pPr eaLnBrk="1" hangingPunct="1"/>
            <a:endParaRPr lang="en-US" altLang="zh-CN" sz="2800" b="1" smtClean="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104451">
                                            <p:txEl>
                                              <p:pRg st="1" end="1"/>
                                            </p:txEl>
                                          </p:spTgt>
                                        </p:tgtEl>
                                        <p:attrNameLst>
                                          <p:attrName>style.visibility</p:attrName>
                                        </p:attrNameLst>
                                      </p:cBhvr>
                                      <p:to>
                                        <p:strVal val="visible"/>
                                      </p:to>
                                    </p:set>
                                    <p:animEffect transition="in" filter="box(in)">
                                      <p:cBhvr>
                                        <p:cTn id="7" dur="500"/>
                                        <p:tgtEl>
                                          <p:spTgt spid="104451">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104451">
                                            <p:txEl>
                                              <p:pRg st="2" end="2"/>
                                            </p:txEl>
                                          </p:spTgt>
                                        </p:tgtEl>
                                        <p:attrNameLst>
                                          <p:attrName>style.visibility</p:attrName>
                                        </p:attrNameLst>
                                      </p:cBhvr>
                                      <p:to>
                                        <p:strVal val="visible"/>
                                      </p:to>
                                    </p:set>
                                    <p:animEffect transition="in" filter="box(in)">
                                      <p:cBhvr>
                                        <p:cTn id="12" dur="500"/>
                                        <p:tgtEl>
                                          <p:spTgt spid="104451">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104451">
                                            <p:txEl>
                                              <p:pRg st="3" end="3"/>
                                            </p:txEl>
                                          </p:spTgt>
                                        </p:tgtEl>
                                        <p:attrNameLst>
                                          <p:attrName>style.visibility</p:attrName>
                                        </p:attrNameLst>
                                      </p:cBhvr>
                                      <p:to>
                                        <p:strVal val="visible"/>
                                      </p:to>
                                    </p:set>
                                    <p:animEffect transition="in" filter="box(in)">
                                      <p:cBhvr>
                                        <p:cTn id="17" dur="500"/>
                                        <p:tgtEl>
                                          <p:spTgt spid="10445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3"/>
          <p:cNvSpPr>
            <a:spLocks noGrp="1"/>
          </p:cNvSpPr>
          <p:nvPr>
            <p:ph type="dt" sz="quarter" idx="10"/>
          </p:nvPr>
        </p:nvSpPr>
        <p:spPr/>
        <p:txBody>
          <a:bodyPr/>
          <a:lstStyle/>
          <a:p>
            <a:pPr>
              <a:defRPr/>
            </a:pPr>
            <a:fld id="{2E9A6CF0-89EA-4BFD-B7A6-7884AC4CCD30}" type="datetime1">
              <a:rPr lang="zh-CN" altLang="en-US"/>
            </a:fld>
            <a:endParaRPr lang="en-US" altLang="zh-CN"/>
          </a:p>
        </p:txBody>
      </p:sp>
      <p:sp>
        <p:nvSpPr>
          <p:cNvPr id="5" name="灯片编号占位符 5"/>
          <p:cNvSpPr>
            <a:spLocks noGrp="1"/>
          </p:cNvSpPr>
          <p:nvPr>
            <p:ph type="sldNum" sz="quarter" idx="12"/>
          </p:nvPr>
        </p:nvSpPr>
        <p:spPr/>
        <p:txBody>
          <a:bodyPr/>
          <a:lstStyle/>
          <a:p>
            <a:pPr>
              <a:defRPr/>
            </a:pPr>
            <a:fld id="{35E00EBD-C09A-43EC-AF14-1FBE97C71768}" type="slidenum">
              <a:rPr lang="en-US" altLang="zh-CN"/>
            </a:fld>
            <a:endParaRPr lang="en-US" altLang="zh-CN"/>
          </a:p>
        </p:txBody>
      </p:sp>
      <p:sp>
        <p:nvSpPr>
          <p:cNvPr id="119812" name="Rectangle 2"/>
          <p:cNvSpPr>
            <a:spLocks noGrp="1" noChangeArrowheads="1"/>
          </p:cNvSpPr>
          <p:nvPr>
            <p:ph type="body" idx="1"/>
          </p:nvPr>
        </p:nvSpPr>
        <p:spPr>
          <a:xfrm>
            <a:off x="323850" y="620713"/>
            <a:ext cx="8229600" cy="4495800"/>
          </a:xfrm>
        </p:spPr>
        <p:txBody>
          <a:bodyPr/>
          <a:lstStyle/>
          <a:p>
            <a:pPr eaLnBrk="1" hangingPunct="1">
              <a:lnSpc>
                <a:spcPts val="4000"/>
              </a:lnSpc>
            </a:pPr>
            <a:r>
              <a:rPr lang="en-US" altLang="zh-CN" sz="2800" b="1" smtClean="0">
                <a:solidFill>
                  <a:srgbClr val="FFFF00"/>
                </a:solidFill>
              </a:rPr>
              <a:t>OEIC</a:t>
            </a:r>
            <a:r>
              <a:rPr lang="zh-CN" altLang="en-US" sz="2800" b="1" smtClean="0">
                <a:solidFill>
                  <a:srgbClr val="FFFF00"/>
                </a:solidFill>
              </a:rPr>
              <a:t>光发射机、接收机</a:t>
            </a:r>
            <a:r>
              <a:rPr lang="zh-CN" altLang="en-US" sz="2800" b="1" smtClean="0"/>
              <a:t>以及有关的专用芯片应用在军用光纤系统，如雷达信号光纤传输系统、相控阵雷达天线波束形成器、光纤延迟线、光纤制导等中。    </a:t>
            </a:r>
            <a:endParaRPr lang="zh-CN" altLang="en-US" sz="2800" b="1" smtClean="0"/>
          </a:p>
          <a:p>
            <a:pPr eaLnBrk="1" hangingPunct="1">
              <a:lnSpc>
                <a:spcPts val="4000"/>
              </a:lnSpc>
            </a:pPr>
            <a:r>
              <a:rPr lang="zh-CN" altLang="en-US" sz="2800" b="1" smtClean="0"/>
              <a:t>在光纤传感系统中，除光发射与光接收外，应用专门设计的</a:t>
            </a:r>
            <a:r>
              <a:rPr lang="en-US" altLang="zh-CN" sz="2800" b="1" smtClean="0">
                <a:solidFill>
                  <a:srgbClr val="FFFF00"/>
                </a:solidFill>
              </a:rPr>
              <a:t>OEIC</a:t>
            </a:r>
            <a:r>
              <a:rPr lang="zh-CN" altLang="en-US" sz="2800" b="1" smtClean="0">
                <a:solidFill>
                  <a:srgbClr val="FFFF00"/>
                </a:solidFill>
              </a:rPr>
              <a:t>信号处理器</a:t>
            </a:r>
            <a:r>
              <a:rPr lang="zh-CN" altLang="en-US" sz="2800" b="1" smtClean="0"/>
              <a:t>可以大大提高传感器性能。</a:t>
            </a:r>
            <a:r>
              <a:rPr lang="en-US" altLang="zh-CN" sz="2800" b="1" smtClean="0"/>
              <a:t>OEIC</a:t>
            </a:r>
            <a:r>
              <a:rPr lang="zh-CN" altLang="en-US" sz="2800" b="1" smtClean="0"/>
              <a:t>信号处理器还可以作为其他光传感器的前端。</a:t>
            </a:r>
            <a:endParaRPr lang="zh-CN" altLang="en-US" sz="2800" b="1" smtClean="0"/>
          </a:p>
          <a:p>
            <a:pPr eaLnBrk="1" hangingPunct="1">
              <a:lnSpc>
                <a:spcPts val="4000"/>
              </a:lnSpc>
            </a:pPr>
            <a:r>
              <a:rPr lang="en-US" altLang="zh-CN" sz="2800" b="1" smtClean="0"/>
              <a:t>OEIC</a:t>
            </a:r>
            <a:r>
              <a:rPr lang="zh-CN" altLang="en-US" sz="2800" b="1" smtClean="0"/>
              <a:t>所具有</a:t>
            </a:r>
            <a:r>
              <a:rPr lang="zh-CN" altLang="en-US" sz="2800" b="1" smtClean="0">
                <a:solidFill>
                  <a:srgbClr val="FFC000"/>
                </a:solidFill>
              </a:rPr>
              <a:t>速度高、功能强、功耗低、体积小、可靠性高等</a:t>
            </a:r>
            <a:r>
              <a:rPr lang="zh-CN" altLang="en-US" sz="2800" b="1" smtClean="0"/>
              <a:t>优点使它在光信息系统中应用占有很重要的地位。</a:t>
            </a:r>
            <a:endParaRPr lang="zh-CN" altLang="en-US" sz="2800" b="1" smtClean="0"/>
          </a:p>
        </p:txBody>
      </p:sp>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zh-CN" altLang="en-US" dirty="0" smtClean="0">
                <a:latin typeface="隶书" panose="02010509060101010101" pitchFamily="49" charset="-122"/>
                <a:ea typeface="隶书" panose="02010509060101010101" pitchFamily="49" charset="-122"/>
              </a:rPr>
              <a:t>习题</a:t>
            </a:r>
            <a:endParaRPr lang="zh-CN" altLang="en-US" dirty="0">
              <a:latin typeface="隶书" panose="02010509060101010101" pitchFamily="49" charset="-122"/>
              <a:ea typeface="隶书" panose="02010509060101010101" pitchFamily="49" charset="-122"/>
            </a:endParaRPr>
          </a:p>
        </p:txBody>
      </p:sp>
      <p:sp>
        <p:nvSpPr>
          <p:cNvPr id="122883" name="内容占位符 2"/>
          <p:cNvSpPr>
            <a:spLocks noGrp="1"/>
          </p:cNvSpPr>
          <p:nvPr>
            <p:ph idx="1"/>
          </p:nvPr>
        </p:nvSpPr>
        <p:spPr>
          <a:xfrm>
            <a:off x="323850" y="1412240"/>
            <a:ext cx="8640763" cy="4495800"/>
          </a:xfrm>
        </p:spPr>
        <p:txBody>
          <a:bodyPr/>
          <a:lstStyle/>
          <a:p>
            <a:pPr>
              <a:spcBef>
                <a:spcPct val="50000"/>
              </a:spcBef>
            </a:pPr>
            <a:r>
              <a:rPr lang="en-US" altLang="zh-CN" sz="2400" dirty="0" smtClean="0">
                <a:latin typeface="宋体" panose="02010600030101010101" pitchFamily="2" charset="-122"/>
                <a:ea typeface="宋体" panose="02010600030101010101" pitchFamily="2" charset="-122"/>
                <a:cs typeface="宋体" panose="02010600030101010101" pitchFamily="2" charset="-122"/>
              </a:rPr>
              <a:t>1</a:t>
            </a:r>
            <a:r>
              <a:rPr lang="zh-CN" altLang="en-US" sz="2400" dirty="0" smtClean="0">
                <a:latin typeface="宋体" panose="02010600030101010101" pitchFamily="2" charset="-122"/>
                <a:ea typeface="宋体" panose="02010600030101010101" pitchFamily="2" charset="-122"/>
                <a:cs typeface="宋体" panose="02010600030101010101" pitchFamily="2" charset="-122"/>
              </a:rPr>
              <a:t>、当前光电子的</a:t>
            </a:r>
            <a:r>
              <a:rPr lang="en-US" altLang="zh-CN" sz="2400" dirty="0" smtClean="0">
                <a:latin typeface="宋体" panose="02010600030101010101" pitchFamily="2" charset="-122"/>
                <a:ea typeface="宋体" panose="02010600030101010101" pitchFamily="2" charset="-122"/>
                <a:cs typeface="宋体" panose="02010600030101010101" pitchFamily="2" charset="-122"/>
              </a:rPr>
              <a:t>3</a:t>
            </a:r>
            <a:r>
              <a:rPr lang="zh-CN" altLang="en-US" sz="2400" dirty="0" smtClean="0">
                <a:latin typeface="宋体" panose="02010600030101010101" pitchFamily="2" charset="-122"/>
                <a:ea typeface="宋体" panose="02010600030101010101" pitchFamily="2" charset="-122"/>
                <a:cs typeface="宋体" panose="02010600030101010101" pitchFamily="2" charset="-122"/>
              </a:rPr>
              <a:t>个技术基础分别是什么？</a:t>
            </a:r>
            <a:endParaRPr lang="en-US" altLang="zh-CN" sz="2400" dirty="0" smtClean="0">
              <a:latin typeface="宋体" panose="02010600030101010101" pitchFamily="2" charset="-122"/>
              <a:ea typeface="宋体" panose="02010600030101010101" pitchFamily="2" charset="-122"/>
              <a:cs typeface="宋体" panose="02010600030101010101" pitchFamily="2" charset="-122"/>
            </a:endParaRPr>
          </a:p>
          <a:p>
            <a:pPr>
              <a:spcBef>
                <a:spcPct val="50000"/>
              </a:spcBef>
            </a:pPr>
            <a:r>
              <a:rPr lang="en-US" altLang="zh-CN" sz="2400" dirty="0" smtClean="0">
                <a:latin typeface="宋体" panose="02010600030101010101" pitchFamily="2" charset="-122"/>
                <a:ea typeface="宋体" panose="02010600030101010101" pitchFamily="2" charset="-122"/>
                <a:cs typeface="宋体" panose="02010600030101010101" pitchFamily="2" charset="-122"/>
              </a:rPr>
              <a:t>2</a:t>
            </a:r>
            <a:r>
              <a:rPr lang="zh-CN" altLang="en-US" sz="2400" dirty="0" smtClean="0">
                <a:latin typeface="宋体" panose="02010600030101010101" pitchFamily="2" charset="-122"/>
                <a:ea typeface="宋体" panose="02010600030101010101" pitchFamily="2" charset="-122"/>
                <a:cs typeface="宋体" panose="02010600030101010101" pitchFamily="2" charset="-122"/>
              </a:rPr>
              <a:t>、请说明纳米激光器谐振腔的构成。例举纳米激光器的可能应用。</a:t>
            </a:r>
            <a:endParaRPr lang="en-US" altLang="zh-CN" sz="2400" dirty="0" smtClean="0">
              <a:latin typeface="宋体" panose="02010600030101010101" pitchFamily="2" charset="-122"/>
              <a:ea typeface="宋体" panose="02010600030101010101" pitchFamily="2" charset="-122"/>
              <a:cs typeface="宋体" panose="02010600030101010101" pitchFamily="2" charset="-122"/>
            </a:endParaRPr>
          </a:p>
          <a:p>
            <a:pPr>
              <a:spcBef>
                <a:spcPct val="50000"/>
              </a:spcBef>
            </a:pPr>
            <a:r>
              <a:rPr lang="en-US" altLang="zh-CN" sz="2400" dirty="0" smtClean="0">
                <a:latin typeface="宋体" panose="02010600030101010101" pitchFamily="2" charset="-122"/>
                <a:ea typeface="宋体" panose="02010600030101010101" pitchFamily="2" charset="-122"/>
                <a:cs typeface="宋体" panose="02010600030101010101" pitchFamily="2" charset="-122"/>
              </a:rPr>
              <a:t>3</a:t>
            </a:r>
            <a:r>
              <a:rPr lang="zh-CN" altLang="en-US" sz="2400" dirty="0" smtClean="0">
                <a:latin typeface="宋体" panose="02010600030101010101" pitchFamily="2" charset="-122"/>
                <a:ea typeface="宋体" panose="02010600030101010101" pitchFamily="2" charset="-122"/>
                <a:cs typeface="宋体" panose="02010600030101010101" pitchFamily="2" charset="-122"/>
              </a:rPr>
              <a:t>、什么是光子晶体？</a:t>
            </a:r>
            <a:endParaRPr lang="zh-CN" altLang="en-US" sz="2400" dirty="0" smtClean="0">
              <a:latin typeface="宋体" panose="02010600030101010101" pitchFamily="2" charset="-122"/>
              <a:ea typeface="宋体" panose="02010600030101010101" pitchFamily="2" charset="-122"/>
              <a:cs typeface="宋体" panose="02010600030101010101" pitchFamily="2" charset="-122"/>
            </a:endParaRPr>
          </a:p>
          <a:p>
            <a:pPr>
              <a:spcBef>
                <a:spcPct val="50000"/>
              </a:spcBef>
            </a:pPr>
            <a:r>
              <a:rPr lang="en-US" altLang="zh-CN" sz="2400" dirty="0" smtClean="0">
                <a:latin typeface="宋体" panose="02010600030101010101" pitchFamily="2" charset="-122"/>
                <a:ea typeface="宋体" panose="02010600030101010101" pitchFamily="2" charset="-122"/>
                <a:cs typeface="宋体" panose="02010600030101010101" pitchFamily="2" charset="-122"/>
                <a:sym typeface="+mn-ea"/>
              </a:rPr>
              <a:t>4</a:t>
            </a:r>
            <a:r>
              <a:rPr lang="zh-CN" altLang="en-US" sz="2400" dirty="0" smtClean="0">
                <a:latin typeface="宋体" panose="02010600030101010101" pitchFamily="2" charset="-122"/>
                <a:ea typeface="宋体" panose="02010600030101010101" pitchFamily="2" charset="-122"/>
                <a:cs typeface="宋体" panose="02010600030101010101" pitchFamily="2" charset="-122"/>
                <a:sym typeface="+mn-ea"/>
              </a:rPr>
              <a:t>、光子晶体光纤</a:t>
            </a:r>
            <a:r>
              <a:rPr lang="zh-CN" altLang="en-US" sz="2400" dirty="0" smtClean="0">
                <a:latin typeface="宋体" panose="02010600030101010101" pitchFamily="2" charset="-122"/>
                <a:ea typeface="宋体" panose="02010600030101010101" pitchFamily="2" charset="-122"/>
                <a:cs typeface="宋体" panose="02010600030101010101" pitchFamily="2" charset="-122"/>
              </a:rPr>
              <a:t>分成几类？各类光子晶体光纤的导光原理？</a:t>
            </a:r>
            <a:endParaRPr lang="zh-CN" altLang="en-US" sz="2400" dirty="0" smtClean="0">
              <a:latin typeface="宋体" panose="02010600030101010101" pitchFamily="2" charset="-122"/>
              <a:ea typeface="宋体" panose="02010600030101010101" pitchFamily="2" charset="-122"/>
              <a:cs typeface="宋体" panose="02010600030101010101" pitchFamily="2" charset="-122"/>
            </a:endParaRPr>
          </a:p>
          <a:p>
            <a:pPr>
              <a:spcBef>
                <a:spcPct val="50000"/>
              </a:spcBef>
            </a:pPr>
            <a:r>
              <a:rPr lang="zh-CN" altLang="en-US" sz="2400" dirty="0" smtClean="0">
                <a:latin typeface="宋体" panose="02010600030101010101" pitchFamily="2" charset="-122"/>
                <a:ea typeface="宋体" panose="02010600030101010101" pitchFamily="2" charset="-122"/>
                <a:cs typeface="宋体" panose="02010600030101010101" pitchFamily="2" charset="-122"/>
              </a:rPr>
              <a:t>5、常见的光波导有哪些类型？</a:t>
            </a:r>
            <a:endParaRPr lang="zh-CN" altLang="en-US" sz="2400" dirty="0" smtClean="0">
              <a:latin typeface="宋体" panose="02010600030101010101" pitchFamily="2" charset="-122"/>
              <a:ea typeface="宋体" panose="02010600030101010101" pitchFamily="2" charset="-122"/>
              <a:cs typeface="宋体" panose="02010600030101010101" pitchFamily="2" charset="-122"/>
            </a:endParaRPr>
          </a:p>
          <a:p>
            <a:pPr>
              <a:spcBef>
                <a:spcPct val="50000"/>
              </a:spcBef>
            </a:pPr>
            <a:r>
              <a:rPr lang="en-US" altLang="zh-CN" sz="2400" dirty="0" smtClean="0">
                <a:latin typeface="宋体" panose="02010600030101010101" pitchFamily="2" charset="-122"/>
                <a:ea typeface="宋体" panose="02010600030101010101" pitchFamily="2" charset="-122"/>
                <a:cs typeface="宋体" panose="02010600030101010101" pitchFamily="2" charset="-122"/>
                <a:sym typeface="+mn-ea"/>
              </a:rPr>
              <a:t>6</a:t>
            </a:r>
            <a:r>
              <a:rPr lang="zh-CN" altLang="en-US" sz="2400" dirty="0" smtClean="0">
                <a:latin typeface="宋体" panose="02010600030101010101" pitchFamily="2" charset="-122"/>
                <a:ea typeface="宋体" panose="02010600030101010101" pitchFamily="2" charset="-122"/>
                <a:cs typeface="宋体" panose="02010600030101010101" pitchFamily="2" charset="-122"/>
                <a:sym typeface="+mn-ea"/>
              </a:rPr>
              <a:t>、</a:t>
            </a:r>
            <a:r>
              <a:rPr lang="en-US" altLang="zh-CN" sz="2400" dirty="0" smtClean="0">
                <a:latin typeface="宋体" panose="02010600030101010101" pitchFamily="2" charset="-122"/>
                <a:ea typeface="宋体" panose="02010600030101010101" pitchFamily="2" charset="-122"/>
                <a:cs typeface="宋体" panose="02010600030101010101" pitchFamily="2" charset="-122"/>
                <a:sym typeface="+mn-ea"/>
              </a:rPr>
              <a:t>IO</a:t>
            </a:r>
            <a:r>
              <a:rPr lang="en-US" altLang="zh-CN" sz="2400" dirty="0" smtClean="0">
                <a:latin typeface="宋体" panose="02010600030101010101" pitchFamily="2" charset="-122"/>
                <a:ea typeface="宋体" panose="02010600030101010101" pitchFamily="2" charset="-122"/>
                <a:cs typeface="宋体" panose="02010600030101010101" pitchFamily="2" charset="-122"/>
                <a:sym typeface="+mn-ea"/>
              </a:rPr>
              <a:t>C</a:t>
            </a:r>
            <a:r>
              <a:rPr lang="zh-CN" altLang="en-US" sz="2400" dirty="0" smtClean="0">
                <a:latin typeface="宋体" panose="02010600030101010101" pitchFamily="2" charset="-122"/>
                <a:ea typeface="宋体" panose="02010600030101010101" pitchFamily="2" charset="-122"/>
                <a:cs typeface="宋体" panose="02010600030101010101" pitchFamily="2" charset="-122"/>
                <a:sym typeface="+mn-ea"/>
              </a:rPr>
              <a:t>、</a:t>
            </a:r>
            <a:r>
              <a:rPr lang="en-US" altLang="zh-CN" sz="2400" dirty="0" smtClean="0">
                <a:latin typeface="宋体" panose="02010600030101010101" pitchFamily="2" charset="-122"/>
                <a:ea typeface="宋体" panose="02010600030101010101" pitchFamily="2" charset="-122"/>
                <a:cs typeface="宋体" panose="02010600030101010101" pitchFamily="2" charset="-122"/>
                <a:sym typeface="+mn-ea"/>
              </a:rPr>
              <a:t>OEIC</a:t>
            </a:r>
            <a:r>
              <a:rPr lang="zh-CN" altLang="en-US" sz="2400" dirty="0" smtClean="0">
                <a:latin typeface="宋体" panose="02010600030101010101" pitchFamily="2" charset="-122"/>
                <a:ea typeface="宋体" panose="02010600030101010101" pitchFamily="2" charset="-122"/>
                <a:cs typeface="宋体" panose="02010600030101010101" pitchFamily="2" charset="-122"/>
                <a:sym typeface="+mn-ea"/>
              </a:rPr>
              <a:t>、</a:t>
            </a:r>
            <a:r>
              <a:rPr lang="en-US" altLang="zh-CN" sz="2400" dirty="0" smtClean="0">
                <a:latin typeface="宋体" panose="02010600030101010101" pitchFamily="2" charset="-122"/>
                <a:ea typeface="宋体" panose="02010600030101010101" pitchFamily="2" charset="-122"/>
                <a:cs typeface="宋体" panose="02010600030101010101" pitchFamily="2" charset="-122"/>
                <a:sym typeface="+mn-ea"/>
              </a:rPr>
              <a:t>PIC</a:t>
            </a:r>
            <a:r>
              <a:rPr lang="zh-CN" altLang="en-US" sz="2400" dirty="0" smtClean="0">
                <a:latin typeface="宋体" panose="02010600030101010101" pitchFamily="2" charset="-122"/>
                <a:ea typeface="宋体" panose="02010600030101010101" pitchFamily="2" charset="-122"/>
                <a:cs typeface="宋体" panose="02010600030101010101" pitchFamily="2" charset="-122"/>
                <a:sym typeface="+mn-ea"/>
              </a:rPr>
              <a:t>分别指什么？</a:t>
            </a:r>
            <a:endParaRPr lang="en-US" altLang="zh-CN" sz="2400" dirty="0" smtClean="0">
              <a:latin typeface="宋体" panose="02010600030101010101" pitchFamily="2" charset="-122"/>
              <a:ea typeface="宋体" panose="02010600030101010101" pitchFamily="2" charset="-122"/>
              <a:cs typeface="宋体" panose="02010600030101010101" pitchFamily="2" charset="-122"/>
            </a:endParaRPr>
          </a:p>
          <a:p>
            <a:pPr>
              <a:spcBef>
                <a:spcPct val="50000"/>
              </a:spcBef>
            </a:pPr>
            <a:r>
              <a:rPr lang="en-US" altLang="zh-CN" sz="2400" dirty="0" smtClean="0">
                <a:latin typeface="宋体" panose="02010600030101010101" pitchFamily="2" charset="-122"/>
                <a:ea typeface="宋体" panose="02010600030101010101" pitchFamily="2" charset="-122"/>
                <a:cs typeface="宋体" panose="02010600030101010101" pitchFamily="2" charset="-122"/>
              </a:rPr>
              <a:t>7</a:t>
            </a:r>
            <a:r>
              <a:rPr lang="zh-CN" altLang="en-US" sz="2400" dirty="0" smtClean="0">
                <a:latin typeface="宋体" panose="02010600030101010101" pitchFamily="2" charset="-122"/>
                <a:ea typeface="宋体" panose="02010600030101010101" pitchFamily="2" charset="-122"/>
                <a:cs typeface="宋体" panose="02010600030101010101" pitchFamily="2" charset="-122"/>
              </a:rPr>
              <a:t>、例举光电子集成器件的可能应用。</a:t>
            </a:r>
            <a:endParaRPr lang="zh-CN" altLang="en-US" sz="2400" dirty="0" smtClean="0">
              <a:latin typeface="宋体" panose="02010600030101010101" pitchFamily="2" charset="-122"/>
              <a:ea typeface="宋体" panose="02010600030101010101" pitchFamily="2" charset="-122"/>
              <a:cs typeface="宋体" panose="02010600030101010101" pitchFamily="2" charset="-122"/>
            </a:endParaRPr>
          </a:p>
          <a:p>
            <a:pPr>
              <a:spcBef>
                <a:spcPct val="50000"/>
              </a:spcBef>
            </a:pPr>
            <a:endParaRPr lang="en-US" altLang="zh-CN" sz="2400" dirty="0" smtClean="0">
              <a:latin typeface="宋体" panose="02010600030101010101" pitchFamily="2" charset="-122"/>
              <a:ea typeface="宋体" panose="02010600030101010101" pitchFamily="2" charset="-122"/>
              <a:cs typeface="宋体" panose="02010600030101010101" pitchFamily="2" charset="-122"/>
            </a:endParaRPr>
          </a:p>
          <a:p>
            <a:endParaRPr lang="zh-CN" altLang="en-US" sz="2400" dirty="0" smtClean="0">
              <a:latin typeface="宋体" panose="02010600030101010101" pitchFamily="2" charset="-122"/>
              <a:ea typeface="宋体" panose="02010600030101010101" pitchFamily="2" charset="-122"/>
              <a:cs typeface="宋体" panose="02010600030101010101" pitchFamily="2" charset="-122"/>
            </a:endParaRPr>
          </a:p>
        </p:txBody>
      </p:sp>
      <p:sp>
        <p:nvSpPr>
          <p:cNvPr id="4" name="日期占位符 3"/>
          <p:cNvSpPr>
            <a:spLocks noGrp="1"/>
          </p:cNvSpPr>
          <p:nvPr>
            <p:ph type="dt" sz="quarter" idx="10"/>
          </p:nvPr>
        </p:nvSpPr>
        <p:spPr/>
        <p:txBody>
          <a:bodyPr/>
          <a:lstStyle/>
          <a:p>
            <a:pPr>
              <a:defRPr/>
            </a:pPr>
            <a:fld id="{AB057B86-B6F4-4C1F-9BB5-A3581240FBF8}" type="datetime1">
              <a:rPr lang="zh-CN" altLang="en-US" smtClean="0"/>
            </a:fld>
            <a:endParaRPr lang="en-US" altLang="zh-CN"/>
          </a:p>
        </p:txBody>
      </p:sp>
      <p:sp>
        <p:nvSpPr>
          <p:cNvPr id="6" name="灯片编号占位符 5"/>
          <p:cNvSpPr>
            <a:spLocks noGrp="1"/>
          </p:cNvSpPr>
          <p:nvPr>
            <p:ph type="sldNum" sz="quarter" idx="12"/>
          </p:nvPr>
        </p:nvSpPr>
        <p:spPr/>
        <p:txBody>
          <a:bodyPr/>
          <a:lstStyle/>
          <a:p>
            <a:pPr>
              <a:defRPr/>
            </a:pPr>
            <a:fld id="{74CA21D4-CA99-4684-A791-861BD15C5124}" type="slidenum">
              <a:rPr lang="en-US" altLang="zh-CN" smtClean="0"/>
            </a:fld>
            <a:endParaRPr lang="en-US" altLang="zh-CN"/>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日期占位符 1"/>
          <p:cNvSpPr txBox="1">
            <a:spLocks noGrp="1"/>
          </p:cNvSpPr>
          <p:nvPr>
            <p:ph type="dt" sz="half" idx="10"/>
          </p:nvPr>
        </p:nvSpPr>
        <p:spPr bwMode="auto"/>
        <p:txBody>
          <a:bodyPr wrap="square" lIns="68580" tIns="34290" rIns="68580" bIns="34290" numCol="1" anchor="b"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fld id="{895323F9-BF5F-4F62-A451-47C780C58E8D}" type="datetime1">
              <a:rPr kumimoji="0" lang="zh-CN" altLang="en-US" sz="135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mn-ea"/>
                <a:cs typeface="+mn-cs"/>
              </a:rPr>
            </a:fld>
            <a:endParaRPr kumimoji="0" lang="en-US" altLang="zh-CN" sz="135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mn-ea"/>
              <a:cs typeface="+mn-cs"/>
            </a:endParaRPr>
          </a:p>
        </p:txBody>
      </p:sp>
      <p:sp>
        <p:nvSpPr>
          <p:cNvPr id="7" name="灯片编号占位符 3"/>
          <p:cNvSpPr txBox="1">
            <a:spLocks noGrp="1"/>
          </p:cNvSpPr>
          <p:nvPr>
            <p:ph type="sldNum" sz="quarter" idx="12"/>
          </p:nvPr>
        </p:nvSpPr>
        <p:spPr bwMode="auto"/>
        <p:txBody>
          <a:bodyPr wrap="square" lIns="68580" tIns="34290" rIns="68580" bIns="34290" numCol="1" anchor="b" anchorCtr="0" compatLnSpc="1"/>
          <a:lstStyle>
            <a:lvl1pPr marL="0" lvl="0" indent="0" algn="l" defTabSz="914400" rtl="0" eaLnBrk="0" fontAlgn="base" latinLnBrk="0" hangingPunct="0">
              <a:lnSpc>
                <a:spcPct val="100000"/>
              </a:lnSpc>
              <a:spcBef>
                <a:spcPct val="0"/>
              </a:spcBef>
              <a:spcAft>
                <a:spcPct val="0"/>
              </a:spcAft>
              <a:buNone/>
              <a:defRPr sz="3200" b="0" i="0" u="none" kern="1200" baseline="0">
                <a:solidFill>
                  <a:schemeClr val="tx1"/>
                </a:solidFill>
                <a:latin typeface="Arial" panose="020B0604020202020204" pitchFamily="34" charset="0"/>
                <a:ea typeface="隶书" panose="02010509060101010101" pitchFamily="49" charset="-122"/>
              </a:defRPr>
            </a:lvl1pPr>
            <a:lvl2pPr marL="457200" lvl="1" indent="0" algn="l" defTabSz="914400" rtl="0" eaLnBrk="1" fontAlgn="base" latinLnBrk="0" hangingPunct="1">
              <a:lnSpc>
                <a:spcPct val="100000"/>
              </a:lnSpc>
              <a:spcBef>
                <a:spcPct val="0"/>
              </a:spcBef>
              <a:spcAft>
                <a:spcPct val="0"/>
              </a:spcAft>
              <a:buNone/>
              <a:defRPr sz="3200" b="0" i="0" u="none" kern="1200" baseline="0">
                <a:solidFill>
                  <a:schemeClr val="tx1"/>
                </a:solidFill>
                <a:latin typeface="Arial" panose="020B0604020202020204" pitchFamily="34" charset="0"/>
                <a:ea typeface="隶书" panose="02010509060101010101" pitchFamily="49" charset="-122"/>
                <a:cs typeface="+mn-cs"/>
              </a:defRPr>
            </a:lvl2pPr>
            <a:lvl3pPr marL="914400" lvl="2" indent="0" algn="l" defTabSz="914400" rtl="0" eaLnBrk="1" fontAlgn="base" latinLnBrk="0" hangingPunct="1">
              <a:lnSpc>
                <a:spcPct val="100000"/>
              </a:lnSpc>
              <a:spcBef>
                <a:spcPct val="0"/>
              </a:spcBef>
              <a:spcAft>
                <a:spcPct val="0"/>
              </a:spcAft>
              <a:buNone/>
              <a:defRPr sz="3200" b="0" i="0" u="none" kern="1200" baseline="0">
                <a:solidFill>
                  <a:schemeClr val="tx1"/>
                </a:solidFill>
                <a:latin typeface="Arial" panose="020B0604020202020204" pitchFamily="34" charset="0"/>
                <a:ea typeface="隶书" panose="02010509060101010101" pitchFamily="49" charset="-122"/>
                <a:cs typeface="+mn-cs"/>
              </a:defRPr>
            </a:lvl3pPr>
            <a:lvl4pPr marL="1371600" lvl="3" indent="0" algn="l" defTabSz="914400" rtl="0" eaLnBrk="1" fontAlgn="base" latinLnBrk="0" hangingPunct="1">
              <a:lnSpc>
                <a:spcPct val="100000"/>
              </a:lnSpc>
              <a:spcBef>
                <a:spcPct val="0"/>
              </a:spcBef>
              <a:spcAft>
                <a:spcPct val="0"/>
              </a:spcAft>
              <a:buNone/>
              <a:defRPr sz="3200" b="0" i="0" u="none" kern="1200" baseline="0">
                <a:solidFill>
                  <a:schemeClr val="tx1"/>
                </a:solidFill>
                <a:latin typeface="Arial" panose="020B0604020202020204" pitchFamily="34" charset="0"/>
                <a:ea typeface="隶书" panose="02010509060101010101" pitchFamily="49" charset="-122"/>
                <a:cs typeface="+mn-cs"/>
              </a:defRPr>
            </a:lvl4pPr>
            <a:lvl5pPr marL="1828800" lvl="4" indent="0" algn="l" defTabSz="914400" rtl="0" eaLnBrk="1" fontAlgn="base" latinLnBrk="0" hangingPunct="1">
              <a:lnSpc>
                <a:spcPct val="100000"/>
              </a:lnSpc>
              <a:spcBef>
                <a:spcPct val="0"/>
              </a:spcBef>
              <a:spcAft>
                <a:spcPct val="0"/>
              </a:spcAft>
              <a:buNone/>
              <a:defRPr sz="3200" b="0" i="0" u="none" kern="1200" baseline="0">
                <a:solidFill>
                  <a:schemeClr val="tx1"/>
                </a:solidFill>
                <a:latin typeface="Arial" panose="020B0604020202020204" pitchFamily="34" charset="0"/>
                <a:ea typeface="隶书" panose="02010509060101010101" pitchFamily="49" charset="-122"/>
                <a:cs typeface="+mn-cs"/>
              </a:defRPr>
            </a:lvl5pPr>
          </a:lstStyle>
          <a:p>
            <a:pPr marL="0" marR="0" lvl="0" indent="0" algn="r" defTabSz="914400" rtl="0" eaLnBrk="1" fontAlgn="base" latinLnBrk="0" hangingPunct="1">
              <a:lnSpc>
                <a:spcPct val="100000"/>
              </a:lnSpc>
              <a:spcBef>
                <a:spcPct val="0"/>
              </a:spcBef>
              <a:spcAft>
                <a:spcPct val="0"/>
              </a:spcAft>
              <a:buClrTx/>
              <a:buSzTx/>
              <a:buFontTx/>
              <a:buNone/>
            </a:pPr>
            <a:fld id="{9A0DB2DC-4C9A-4742-B13C-FB6460FD3503}" type="slidenum">
              <a:rPr kumimoji="0" lang="zh-CN" altLang="en-US" sz="1350" b="1" i="0" u="none" strike="noStrike" kern="1200" cap="none" spc="0" normalizeH="0" baseline="0" noProof="1" dirty="0">
                <a:solidFill>
                  <a:schemeClr val="tx1"/>
                </a:solidFill>
                <a:effectLst>
                  <a:outerShdw blurRad="38100" dist="38100" dir="2700000">
                    <a:srgbClr val="C0C0C0"/>
                  </a:outerShdw>
                </a:effectLst>
                <a:latin typeface="Arial" panose="020B0604020202020204" pitchFamily="34" charset="0"/>
                <a:ea typeface="宋体" panose="02010600030101010101" pitchFamily="2" charset="-122"/>
                <a:cs typeface="+mn-cs"/>
              </a:rPr>
            </a:fld>
            <a:endParaRPr kumimoji="0" lang="zh-CN" altLang="en-US" sz="1350" b="1" i="0" u="none" strike="noStrike" kern="1200" cap="none" spc="0" normalizeH="0" baseline="0" noProof="1" dirty="0">
              <a:solidFill>
                <a:schemeClr val="tx1"/>
              </a:solidFill>
              <a:effectLst>
                <a:outerShdw blurRad="38100" dist="38100" dir="2700000">
                  <a:srgbClr val="C0C0C0"/>
                </a:outerShdw>
              </a:effectLst>
              <a:latin typeface="Arial" panose="020B0604020202020204" pitchFamily="34" charset="0"/>
              <a:ea typeface="宋体" panose="02010600030101010101" pitchFamily="2" charset="-122"/>
              <a:cs typeface="+mn-cs"/>
            </a:endParaRPr>
          </a:p>
        </p:txBody>
      </p:sp>
      <p:sp>
        <p:nvSpPr>
          <p:cNvPr id="11267" name="TextBox 7"/>
          <p:cNvSpPr txBox="1"/>
          <p:nvPr/>
        </p:nvSpPr>
        <p:spPr>
          <a:xfrm>
            <a:off x="1634490" y="548640"/>
            <a:ext cx="5875655" cy="1356360"/>
          </a:xfrm>
          <a:prstGeom prst="rect">
            <a:avLst/>
          </a:prstGeom>
          <a:noFill/>
          <a:ln w="9525">
            <a:noFill/>
          </a:ln>
        </p:spPr>
        <p:txBody>
          <a:bodyPr wrap="square" anchor="t" anchorCtr="0">
            <a:noAutofit/>
          </a:bodyPr>
          <a:p>
            <a:pPr algn="ctr">
              <a:lnSpc>
                <a:spcPct val="150000"/>
              </a:lnSpc>
            </a:pPr>
            <a:r>
              <a:rPr lang="zh-CN" altLang="zh-CN" b="1" dirty="0">
                <a:latin typeface="Arial" panose="020B0604020202020204" pitchFamily="34" charset="0"/>
                <a:ea typeface="隶书" panose="02010509060101010101" pitchFamily="49" charset="-122"/>
              </a:rPr>
              <a:t>总</a:t>
            </a:r>
            <a:r>
              <a:rPr lang="en-US" altLang="zh-CN" b="1" dirty="0">
                <a:latin typeface="Arial" panose="020B0604020202020204" pitchFamily="34" charset="0"/>
                <a:ea typeface="隶书" panose="02010509060101010101" pitchFamily="49" charset="-122"/>
              </a:rPr>
              <a:t>  </a:t>
            </a:r>
            <a:r>
              <a:rPr lang="zh-CN" altLang="zh-CN" b="1" dirty="0">
                <a:latin typeface="Arial" panose="020B0604020202020204" pitchFamily="34" charset="0"/>
                <a:ea typeface="隶书" panose="02010509060101010101" pitchFamily="49" charset="-122"/>
              </a:rPr>
              <a:t>结</a:t>
            </a:r>
            <a:endParaRPr lang="zh-CN" altLang="zh-CN" sz="2400" b="1" dirty="0">
              <a:latin typeface="Arial" panose="020B0604020202020204" pitchFamily="34" charset="0"/>
              <a:ea typeface="隶书" panose="02010509060101010101" pitchFamily="49" charset="-122"/>
            </a:endParaRPr>
          </a:p>
          <a:p>
            <a:pPr>
              <a:lnSpc>
                <a:spcPct val="150000"/>
              </a:lnSpc>
            </a:pPr>
            <a:r>
              <a:rPr lang="zh-CN" altLang="zh-CN" sz="2400" b="1" dirty="0">
                <a:latin typeface="Arial" panose="020B0604020202020204" pitchFamily="34" charset="0"/>
                <a:ea typeface="隶书" panose="02010509060101010101" pitchFamily="49" charset="-122"/>
              </a:rPr>
              <a:t>课程任务</a:t>
            </a:r>
            <a:r>
              <a:rPr lang="zh-CN" altLang="zh-CN" sz="1500" b="1" dirty="0">
                <a:latin typeface="Arial" panose="020B0604020202020204" pitchFamily="34" charset="0"/>
                <a:ea typeface="隶书" panose="02010509060101010101" pitchFamily="49" charset="-122"/>
              </a:rPr>
              <a:t>：</a:t>
            </a:r>
            <a:endParaRPr lang="zh-CN" altLang="zh-CN" sz="1500" b="1" dirty="0">
              <a:latin typeface="Arial" panose="020B0604020202020204" pitchFamily="34" charset="0"/>
              <a:ea typeface="隶书" panose="02010509060101010101" pitchFamily="49" charset="-122"/>
            </a:endParaRPr>
          </a:p>
          <a:p>
            <a:pPr>
              <a:lnSpc>
                <a:spcPct val="150000"/>
              </a:lnSpc>
            </a:pPr>
            <a:endParaRPr lang="zh-CN" altLang="zh-CN" sz="2100" dirty="0">
              <a:latin typeface="Arial" panose="020B0604020202020204" pitchFamily="34" charset="0"/>
              <a:ea typeface="隶书" panose="02010509060101010101" pitchFamily="49" charset="-122"/>
            </a:endParaRPr>
          </a:p>
          <a:p>
            <a:pPr>
              <a:lnSpc>
                <a:spcPct val="150000"/>
              </a:lnSpc>
            </a:pPr>
            <a:r>
              <a:rPr lang="zh-CN" altLang="zh-CN" sz="2100" dirty="0">
                <a:latin typeface="Arial" panose="020B0604020202020204" pitchFamily="34" charset="0"/>
                <a:ea typeface="隶书" panose="02010509060101010101" pitchFamily="49" charset="-122"/>
              </a:rPr>
              <a:t> </a:t>
            </a:r>
            <a:r>
              <a:rPr lang="en-US" altLang="zh-CN" sz="2100" dirty="0">
                <a:latin typeface="Arial" panose="020B0604020202020204" pitchFamily="34" charset="0"/>
                <a:ea typeface="隶书" panose="02010509060101010101" pitchFamily="49" charset="-122"/>
              </a:rPr>
              <a:t>    </a:t>
            </a:r>
            <a:endParaRPr lang="en-US" altLang="zh-CN" sz="2100" dirty="0">
              <a:latin typeface="Arial" panose="020B0604020202020204" pitchFamily="34" charset="0"/>
              <a:ea typeface="隶书" panose="02010509060101010101" pitchFamily="49" charset="-122"/>
            </a:endParaRPr>
          </a:p>
        </p:txBody>
      </p:sp>
      <p:sp>
        <p:nvSpPr>
          <p:cNvPr id="3" name="文本框 2"/>
          <p:cNvSpPr txBox="1"/>
          <p:nvPr/>
        </p:nvSpPr>
        <p:spPr>
          <a:xfrm>
            <a:off x="1475899" y="1917224"/>
            <a:ext cx="6775609" cy="4092575"/>
          </a:xfrm>
          <a:prstGeom prst="rect">
            <a:avLst/>
          </a:prstGeom>
          <a:noFill/>
        </p:spPr>
        <p:txBody>
          <a:bodyPr wrap="square" rtlCol="0" anchor="t">
            <a:spAutoFit/>
          </a:bodyPr>
          <a:p>
            <a:pPr>
              <a:lnSpc>
                <a:spcPct val="150000"/>
              </a:lnSpc>
            </a:pPr>
            <a:r>
              <a:rPr lang="zh-CN" altLang="zh-CN" sz="2000" dirty="0">
                <a:solidFill>
                  <a:srgbClr val="FF0000"/>
                </a:solidFill>
                <a:highlight>
                  <a:srgbClr val="FFFF00"/>
                </a:highlight>
                <a:ea typeface="隶书" panose="02010509060101010101" pitchFamily="49" charset="-122"/>
                <a:sym typeface="+mn-ea"/>
              </a:rPr>
              <a:t>专业来龙去脉</a:t>
            </a:r>
            <a:endParaRPr lang="zh-CN" altLang="zh-CN" sz="2000" dirty="0">
              <a:solidFill>
                <a:srgbClr val="FF0000"/>
              </a:solidFill>
              <a:highlight>
                <a:srgbClr val="FFFF00"/>
              </a:highlight>
              <a:ea typeface="隶书" panose="02010509060101010101" pitchFamily="49" charset="-122"/>
              <a:sym typeface="+mn-ea"/>
            </a:endParaRPr>
          </a:p>
          <a:p>
            <a:pPr>
              <a:lnSpc>
                <a:spcPct val="150000"/>
              </a:lnSpc>
            </a:pPr>
            <a:r>
              <a:rPr lang="en-US" altLang="zh-CN" sz="2000" dirty="0">
                <a:solidFill>
                  <a:schemeClr val="bg2"/>
                </a:solidFill>
                <a:highlight>
                  <a:srgbClr val="FFFF00"/>
                </a:highlight>
                <a:latin typeface="Arial" panose="020B0604020202020204" pitchFamily="34" charset="0"/>
                <a:ea typeface="宋体" panose="02010600030101010101" pitchFamily="2" charset="-122"/>
                <a:sym typeface="+mn-ea"/>
              </a:rPr>
              <a:t>1998</a:t>
            </a:r>
            <a:r>
              <a:rPr lang="zh-CN" altLang="en-US" sz="2000" dirty="0">
                <a:solidFill>
                  <a:schemeClr val="bg2"/>
                </a:solidFill>
                <a:highlight>
                  <a:srgbClr val="FFFF00"/>
                </a:highlight>
                <a:latin typeface="Arial" panose="020B0604020202020204" pitchFamily="34" charset="0"/>
                <a:ea typeface="隶书" panose="02010509060101010101" pitchFamily="49" charset="-122"/>
                <a:sym typeface="+mn-ea"/>
              </a:rPr>
              <a:t>年</a:t>
            </a:r>
            <a:r>
              <a:rPr lang="en-US" altLang="zh-CN" sz="2000" dirty="0">
                <a:solidFill>
                  <a:schemeClr val="bg2"/>
                </a:solidFill>
                <a:highlight>
                  <a:srgbClr val="FFFF00"/>
                </a:highlight>
                <a:latin typeface="Arial" panose="020B0604020202020204" pitchFamily="34" charset="0"/>
                <a:ea typeface="宋体" panose="02010600030101010101" pitchFamily="2" charset="-122"/>
                <a:sym typeface="+mn-ea"/>
              </a:rPr>
              <a:t>4</a:t>
            </a:r>
            <a:r>
              <a:rPr lang="zh-CN" altLang="en-US" sz="2000" dirty="0">
                <a:solidFill>
                  <a:schemeClr val="bg2"/>
                </a:solidFill>
                <a:highlight>
                  <a:srgbClr val="FFFF00"/>
                </a:highlight>
                <a:latin typeface="楷体" panose="02010609060101010101" charset="-122"/>
                <a:ea typeface="楷体" panose="02010609060101010101" charset="-122"/>
                <a:cs typeface="楷体" panose="02010609060101010101" charset="-122"/>
                <a:sym typeface="+mn-ea"/>
              </a:rPr>
              <a:t>月，教育部对高校专业进行了以拓宽专业面为主要目的的调整，将原来的光电子技术、微电子技术、物理电子技术、物理电子与光电子技术、电子材料与元器件五个专业合并为电子科学与技术专业。</a:t>
            </a:r>
            <a:endParaRPr lang="zh-CN" altLang="en-US" sz="2000" dirty="0">
              <a:solidFill>
                <a:srgbClr val="FF0000"/>
              </a:solidFill>
              <a:highlight>
                <a:srgbClr val="FFFF00"/>
              </a:highlight>
              <a:latin typeface="Arial" panose="020B0604020202020204" pitchFamily="34" charset="0"/>
              <a:ea typeface="隶书" panose="02010509060101010101" pitchFamily="49" charset="-122"/>
              <a:sym typeface="+mn-ea"/>
            </a:endParaRPr>
          </a:p>
          <a:p>
            <a:pPr>
              <a:lnSpc>
                <a:spcPct val="150000"/>
              </a:lnSpc>
            </a:pPr>
            <a:endParaRPr lang="zh-CN" altLang="en-US" sz="2000" dirty="0">
              <a:solidFill>
                <a:srgbClr val="FF0000"/>
              </a:solidFill>
              <a:highlight>
                <a:srgbClr val="FFFF00"/>
              </a:highlight>
              <a:latin typeface="楷体" panose="02010609060101010101" charset="-122"/>
              <a:ea typeface="楷体" panose="02010609060101010101" charset="-122"/>
              <a:cs typeface="楷体" panose="02010609060101010101" charset="-122"/>
              <a:sym typeface="+mn-ea"/>
            </a:endParaRPr>
          </a:p>
          <a:p>
            <a:pPr algn="l"/>
            <a:r>
              <a:rPr lang="zh-CN" altLang="en-US" sz="2000" b="1">
                <a:solidFill>
                  <a:srgbClr val="FF0000"/>
                </a:solidFill>
                <a:highlight>
                  <a:srgbClr val="FFFF00"/>
                </a:highlight>
                <a:latin typeface="隶书" panose="02010509060101010101" pitchFamily="49" charset="-122"/>
                <a:ea typeface="隶书" panose="02010509060101010101" pitchFamily="49" charset="-122"/>
                <a:sym typeface="宋体" panose="02010600030101010101" pitchFamily="2" charset="-122"/>
              </a:rPr>
              <a:t>学科关系：</a:t>
            </a:r>
            <a:endParaRPr lang="zh-CN" altLang="en-US" sz="2000" b="1">
              <a:solidFill>
                <a:srgbClr val="FF0000"/>
              </a:solidFill>
              <a:highlight>
                <a:srgbClr val="FFFF00"/>
              </a:highlight>
              <a:latin typeface="隶书" panose="02010509060101010101" pitchFamily="49" charset="-122"/>
              <a:ea typeface="隶书" panose="02010509060101010101" pitchFamily="49" charset="-122"/>
              <a:sym typeface="宋体" panose="02010600030101010101" pitchFamily="2" charset="-122"/>
            </a:endParaRPr>
          </a:p>
          <a:p>
            <a:pPr algn="l"/>
            <a:r>
              <a:rPr lang="en-US" altLang="zh-CN" sz="2000">
                <a:solidFill>
                  <a:srgbClr val="FF0000"/>
                </a:solidFill>
                <a:highlight>
                  <a:srgbClr val="FFFF00"/>
                </a:highlight>
                <a:latin typeface="Arial" panose="020B0604020202020204" pitchFamily="34" charset="0"/>
                <a:ea typeface="宋体" panose="02010600030101010101" pitchFamily="2" charset="-122"/>
                <a:sym typeface="+mn-ea"/>
              </a:rPr>
              <a:t>                   </a:t>
            </a:r>
            <a:r>
              <a:rPr lang="zh-CN" altLang="en-US" sz="2000">
                <a:solidFill>
                  <a:schemeClr val="bg2"/>
                </a:solidFill>
                <a:highlight>
                  <a:srgbClr val="FFFF00"/>
                </a:highlight>
                <a:latin typeface="Arial" panose="020B0604020202020204" pitchFamily="34" charset="0"/>
                <a:ea typeface="宋体" panose="02010600030101010101" pitchFamily="2" charset="-122"/>
                <a:sym typeface="+mn-ea"/>
              </a:rPr>
              <a:t>主干学科：电子科学与技术 </a:t>
            </a:r>
            <a:endParaRPr lang="zh-CN" altLang="en-US" sz="2000">
              <a:solidFill>
                <a:schemeClr val="bg2"/>
              </a:solidFill>
              <a:highlight>
                <a:srgbClr val="FFFF00"/>
              </a:highlight>
              <a:latin typeface="Arial" panose="020B0604020202020204" pitchFamily="34" charset="0"/>
              <a:ea typeface="宋体" panose="02010600030101010101" pitchFamily="2" charset="-122"/>
            </a:endParaRPr>
          </a:p>
          <a:p>
            <a:pPr algn="l"/>
            <a:r>
              <a:rPr lang="en-US" altLang="zh-CN" sz="2000">
                <a:solidFill>
                  <a:schemeClr val="bg2"/>
                </a:solidFill>
                <a:highlight>
                  <a:srgbClr val="FFFF00"/>
                </a:highlight>
                <a:latin typeface="Arial" panose="020B0604020202020204" pitchFamily="34" charset="0"/>
                <a:ea typeface="宋体" panose="02010600030101010101" pitchFamily="2" charset="-122"/>
                <a:sym typeface="+mn-ea"/>
              </a:rPr>
              <a:t>                   </a:t>
            </a:r>
            <a:r>
              <a:rPr lang="zh-CN" altLang="en-US" sz="2000">
                <a:solidFill>
                  <a:schemeClr val="bg2"/>
                </a:solidFill>
                <a:highlight>
                  <a:srgbClr val="FFFF00"/>
                </a:highlight>
                <a:latin typeface="Arial" panose="020B0604020202020204" pitchFamily="34" charset="0"/>
                <a:ea typeface="宋体" panose="02010600030101010101" pitchFamily="2" charset="-122"/>
                <a:sym typeface="+mn-ea"/>
              </a:rPr>
              <a:t>交叉学科：光学工程、信息与通信工程、计算机科学与技术</a:t>
            </a:r>
            <a:endParaRPr lang="zh-CN" altLang="en-US" sz="2000" dirty="0">
              <a:solidFill>
                <a:schemeClr val="bg2"/>
              </a:solidFill>
              <a:highlight>
                <a:srgbClr val="FFFF00"/>
              </a:highlight>
              <a:latin typeface="Arial" panose="020B0604020202020204" pitchFamily="34" charset="0"/>
              <a:ea typeface="宋体" panose="02010600030101010101" pitchFamily="2" charset="-122"/>
              <a:cs typeface="楷体" panose="02010609060101010101" charset="-122"/>
              <a:sym typeface="+mn-ea"/>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628650" y="1313974"/>
            <a:ext cx="7886700" cy="994172"/>
          </a:xfrm>
        </p:spPr>
        <p:txBody>
          <a:bodyPr/>
          <a:p>
            <a:r>
              <a:rPr lang="zh-CN" altLang="zh-CN" dirty="0">
                <a:highlight>
                  <a:srgbClr val="FFFF00"/>
                </a:highlight>
                <a:ea typeface="隶书" panose="02010509060101010101" pitchFamily="49" charset="-122"/>
                <a:sym typeface="+mn-ea"/>
              </a:rPr>
              <a:t>专业知识框架：</a:t>
            </a:r>
            <a:br>
              <a:rPr lang="zh-CN" altLang="zh-CN" dirty="0">
                <a:highlight>
                  <a:srgbClr val="FFFF00"/>
                </a:highlight>
                <a:ea typeface="隶书" panose="02010509060101010101" pitchFamily="49" charset="-122"/>
                <a:sym typeface="+mn-ea"/>
              </a:rPr>
            </a:br>
            <a:r>
              <a:rPr lang="zh-CN" dirty="0">
                <a:solidFill>
                  <a:srgbClr val="FF0000"/>
                </a:solidFill>
                <a:highlight>
                  <a:srgbClr val="FFFF00"/>
                </a:highlight>
                <a:latin typeface="楷体" panose="02010609060101010101" charset="-122"/>
                <a:ea typeface="楷体" panose="02010609060101010101" charset="-122"/>
                <a:cs typeface="楷体" panose="02010609060101010101" charset="-122"/>
                <a:sym typeface="+mn-ea"/>
              </a:rPr>
              <a:t>基础理论体系</a:t>
            </a:r>
            <a:r>
              <a:rPr lang="en-US" altLang="zh-CN" dirty="0">
                <a:solidFill>
                  <a:srgbClr val="FF0000"/>
                </a:solidFill>
                <a:highlight>
                  <a:srgbClr val="FFFF00"/>
                </a:highlight>
                <a:latin typeface="楷体" panose="02010609060101010101" charset="-122"/>
                <a:ea typeface="楷体" panose="02010609060101010101" charset="-122"/>
                <a:cs typeface="楷体" panose="02010609060101010101" charset="-122"/>
                <a:sym typeface="+mn-ea"/>
              </a:rPr>
              <a:t> +</a:t>
            </a:r>
            <a:r>
              <a:rPr lang="zh-CN" altLang="en-US" dirty="0">
                <a:solidFill>
                  <a:srgbClr val="FF0000"/>
                </a:solidFill>
                <a:highlight>
                  <a:srgbClr val="FFFF00"/>
                </a:highlight>
                <a:latin typeface="楷体" panose="02010609060101010101" charset="-122"/>
                <a:ea typeface="楷体" panose="02010609060101010101" charset="-122"/>
                <a:cs typeface="楷体" panose="02010609060101010101" charset="-122"/>
                <a:sym typeface="+mn-ea"/>
              </a:rPr>
              <a:t>工程应用体系</a:t>
            </a:r>
            <a:endParaRPr lang="zh-CN" altLang="en-US"/>
          </a:p>
        </p:txBody>
      </p:sp>
      <p:pic>
        <p:nvPicPr>
          <p:cNvPr id="6" name="内容占位符 5"/>
          <p:cNvPicPr>
            <a:picLocks noChangeAspect="1"/>
          </p:cNvPicPr>
          <p:nvPr>
            <p:ph idx="1"/>
          </p:nvPr>
        </p:nvPicPr>
        <p:blipFill>
          <a:blip r:embed="rId1"/>
          <a:stretch>
            <a:fillRect/>
          </a:stretch>
        </p:blipFill>
        <p:spPr>
          <a:xfrm>
            <a:off x="4832033" y="2680811"/>
            <a:ext cx="3343275" cy="2184083"/>
          </a:xfrm>
          <a:prstGeom prst="rect">
            <a:avLst/>
          </a:prstGeom>
        </p:spPr>
      </p:pic>
      <p:pic>
        <p:nvPicPr>
          <p:cNvPr id="7" name="图片 6"/>
          <p:cNvPicPr>
            <a:picLocks noChangeAspect="1"/>
          </p:cNvPicPr>
          <p:nvPr>
            <p:custDataLst>
              <p:tags r:id="rId2"/>
            </p:custDataLst>
          </p:nvPr>
        </p:nvPicPr>
        <p:blipFill>
          <a:blip r:embed="rId3"/>
          <a:stretch>
            <a:fillRect/>
          </a:stretch>
        </p:blipFill>
        <p:spPr>
          <a:xfrm>
            <a:off x="674846" y="2681288"/>
            <a:ext cx="3628073" cy="2225516"/>
          </a:xfrm>
          <a:prstGeom prst="rect">
            <a:avLst/>
          </a:prstGeom>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日期占位符 1"/>
          <p:cNvSpPr txBox="1">
            <a:spLocks noGrp="1"/>
          </p:cNvSpPr>
          <p:nvPr>
            <p:ph type="dt" sz="half" idx="10"/>
          </p:nvPr>
        </p:nvSpPr>
        <p:spPr bwMode="auto"/>
        <p:txBody>
          <a:bodyPr wrap="square" lIns="68580" tIns="34290" rIns="68580" bIns="34290" numCol="1" anchor="b"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fld id="{895323F9-BF5F-4F62-A451-47C780C58E8D}" type="datetime1">
              <a:rPr kumimoji="0" lang="zh-CN" altLang="en-US" sz="135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mn-ea"/>
                <a:cs typeface="+mn-cs"/>
              </a:rPr>
            </a:fld>
            <a:endParaRPr kumimoji="0" lang="en-US" altLang="zh-CN" sz="135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mn-ea"/>
              <a:cs typeface="+mn-cs"/>
            </a:endParaRPr>
          </a:p>
        </p:txBody>
      </p:sp>
      <p:sp>
        <p:nvSpPr>
          <p:cNvPr id="7" name="灯片编号占位符 3"/>
          <p:cNvSpPr txBox="1">
            <a:spLocks noGrp="1"/>
          </p:cNvSpPr>
          <p:nvPr>
            <p:ph type="sldNum" sz="quarter" idx="12"/>
          </p:nvPr>
        </p:nvSpPr>
        <p:spPr bwMode="auto"/>
        <p:txBody>
          <a:bodyPr wrap="square" lIns="68580" tIns="34290" rIns="68580" bIns="34290" numCol="1" anchor="b" anchorCtr="0" compatLnSpc="1"/>
          <a:lstStyle>
            <a:lvl1pPr marL="0" lvl="0" indent="0" algn="l" defTabSz="914400" rtl="0" eaLnBrk="0" fontAlgn="base" latinLnBrk="0" hangingPunct="0">
              <a:lnSpc>
                <a:spcPct val="100000"/>
              </a:lnSpc>
              <a:spcBef>
                <a:spcPct val="0"/>
              </a:spcBef>
              <a:spcAft>
                <a:spcPct val="0"/>
              </a:spcAft>
              <a:buNone/>
              <a:defRPr sz="3200" b="0" i="0" u="none" kern="1200" baseline="0">
                <a:solidFill>
                  <a:schemeClr val="tx1"/>
                </a:solidFill>
                <a:latin typeface="Arial" panose="020B0604020202020204" pitchFamily="34" charset="0"/>
                <a:ea typeface="隶书" panose="02010509060101010101" pitchFamily="49" charset="-122"/>
              </a:defRPr>
            </a:lvl1pPr>
            <a:lvl2pPr marL="457200" lvl="1" indent="0" algn="l" defTabSz="914400" rtl="0" eaLnBrk="1" fontAlgn="base" latinLnBrk="0" hangingPunct="1">
              <a:lnSpc>
                <a:spcPct val="100000"/>
              </a:lnSpc>
              <a:spcBef>
                <a:spcPct val="0"/>
              </a:spcBef>
              <a:spcAft>
                <a:spcPct val="0"/>
              </a:spcAft>
              <a:buNone/>
              <a:defRPr sz="3200" b="0" i="0" u="none" kern="1200" baseline="0">
                <a:solidFill>
                  <a:schemeClr val="tx1"/>
                </a:solidFill>
                <a:latin typeface="Arial" panose="020B0604020202020204" pitchFamily="34" charset="0"/>
                <a:ea typeface="隶书" panose="02010509060101010101" pitchFamily="49" charset="-122"/>
                <a:cs typeface="+mn-cs"/>
              </a:defRPr>
            </a:lvl2pPr>
            <a:lvl3pPr marL="914400" lvl="2" indent="0" algn="l" defTabSz="914400" rtl="0" eaLnBrk="1" fontAlgn="base" latinLnBrk="0" hangingPunct="1">
              <a:lnSpc>
                <a:spcPct val="100000"/>
              </a:lnSpc>
              <a:spcBef>
                <a:spcPct val="0"/>
              </a:spcBef>
              <a:spcAft>
                <a:spcPct val="0"/>
              </a:spcAft>
              <a:buNone/>
              <a:defRPr sz="3200" b="0" i="0" u="none" kern="1200" baseline="0">
                <a:solidFill>
                  <a:schemeClr val="tx1"/>
                </a:solidFill>
                <a:latin typeface="Arial" panose="020B0604020202020204" pitchFamily="34" charset="0"/>
                <a:ea typeface="隶书" panose="02010509060101010101" pitchFamily="49" charset="-122"/>
                <a:cs typeface="+mn-cs"/>
              </a:defRPr>
            </a:lvl3pPr>
            <a:lvl4pPr marL="1371600" lvl="3" indent="0" algn="l" defTabSz="914400" rtl="0" eaLnBrk="1" fontAlgn="base" latinLnBrk="0" hangingPunct="1">
              <a:lnSpc>
                <a:spcPct val="100000"/>
              </a:lnSpc>
              <a:spcBef>
                <a:spcPct val="0"/>
              </a:spcBef>
              <a:spcAft>
                <a:spcPct val="0"/>
              </a:spcAft>
              <a:buNone/>
              <a:defRPr sz="3200" b="0" i="0" u="none" kern="1200" baseline="0">
                <a:solidFill>
                  <a:schemeClr val="tx1"/>
                </a:solidFill>
                <a:latin typeface="Arial" panose="020B0604020202020204" pitchFamily="34" charset="0"/>
                <a:ea typeface="隶书" panose="02010509060101010101" pitchFamily="49" charset="-122"/>
                <a:cs typeface="+mn-cs"/>
              </a:defRPr>
            </a:lvl4pPr>
            <a:lvl5pPr marL="1828800" lvl="4" indent="0" algn="l" defTabSz="914400" rtl="0" eaLnBrk="1" fontAlgn="base" latinLnBrk="0" hangingPunct="1">
              <a:lnSpc>
                <a:spcPct val="100000"/>
              </a:lnSpc>
              <a:spcBef>
                <a:spcPct val="0"/>
              </a:spcBef>
              <a:spcAft>
                <a:spcPct val="0"/>
              </a:spcAft>
              <a:buNone/>
              <a:defRPr sz="3200" b="0" i="0" u="none" kern="1200" baseline="0">
                <a:solidFill>
                  <a:schemeClr val="tx1"/>
                </a:solidFill>
                <a:latin typeface="Arial" panose="020B0604020202020204" pitchFamily="34" charset="0"/>
                <a:ea typeface="隶书" panose="02010509060101010101" pitchFamily="49" charset="-122"/>
                <a:cs typeface="+mn-cs"/>
              </a:defRPr>
            </a:lvl5pPr>
          </a:lstStyle>
          <a:p>
            <a:pPr marL="0" marR="0" lvl="0" indent="0" algn="r" defTabSz="914400" rtl="0" eaLnBrk="1" fontAlgn="base" latinLnBrk="0" hangingPunct="1">
              <a:lnSpc>
                <a:spcPct val="100000"/>
              </a:lnSpc>
              <a:spcBef>
                <a:spcPct val="0"/>
              </a:spcBef>
              <a:spcAft>
                <a:spcPct val="0"/>
              </a:spcAft>
              <a:buClrTx/>
              <a:buSzTx/>
              <a:buFontTx/>
              <a:buNone/>
            </a:pPr>
            <a:fld id="{9A0DB2DC-4C9A-4742-B13C-FB6460FD3503}" type="slidenum">
              <a:rPr kumimoji="0" lang="zh-CN" altLang="en-US" sz="1350" b="1" i="0" u="none" strike="noStrike" kern="1200" cap="none" spc="0" normalizeH="0" baseline="0" noProof="1" dirty="0">
                <a:solidFill>
                  <a:schemeClr val="tx1"/>
                </a:solidFill>
                <a:effectLst>
                  <a:outerShdw blurRad="38100" dist="38100" dir="2700000">
                    <a:srgbClr val="C0C0C0"/>
                  </a:outerShdw>
                </a:effectLst>
                <a:latin typeface="Arial" panose="020B0604020202020204" pitchFamily="34" charset="0"/>
                <a:ea typeface="宋体" panose="02010600030101010101" pitchFamily="2" charset="-122"/>
                <a:cs typeface="+mn-cs"/>
              </a:rPr>
            </a:fld>
            <a:endParaRPr kumimoji="0" lang="zh-CN" altLang="en-US" sz="1350" b="1" i="0" u="none" strike="noStrike" kern="1200" cap="none" spc="0" normalizeH="0" baseline="0" noProof="1" dirty="0">
              <a:solidFill>
                <a:schemeClr val="tx1"/>
              </a:solidFill>
              <a:effectLst>
                <a:outerShdw blurRad="38100" dist="38100" dir="2700000">
                  <a:srgbClr val="C0C0C0"/>
                </a:outerShdw>
              </a:effectLst>
              <a:latin typeface="Arial" panose="020B0604020202020204" pitchFamily="34" charset="0"/>
              <a:ea typeface="宋体" panose="02010600030101010101" pitchFamily="2" charset="-122"/>
              <a:cs typeface="+mn-cs"/>
            </a:endParaRPr>
          </a:p>
        </p:txBody>
      </p:sp>
      <p:pic>
        <p:nvPicPr>
          <p:cNvPr id="2" name="图片 1"/>
          <p:cNvPicPr>
            <a:picLocks noChangeAspect="1"/>
          </p:cNvPicPr>
          <p:nvPr>
            <p:custDataLst>
              <p:tags r:id="rId1"/>
            </p:custDataLst>
          </p:nvPr>
        </p:nvPicPr>
        <p:blipFill>
          <a:blip r:embed="rId2"/>
          <a:stretch>
            <a:fillRect/>
          </a:stretch>
        </p:blipFill>
        <p:spPr>
          <a:xfrm>
            <a:off x="1403985" y="1341120"/>
            <a:ext cx="6814820" cy="420306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quarter" idx="10"/>
          </p:nvPr>
        </p:nvSpPr>
        <p:spPr/>
        <p:txBody>
          <a:bodyPr/>
          <a:lstStyle/>
          <a:p>
            <a:pPr>
              <a:defRPr/>
            </a:pPr>
            <a:fld id="{7F670CA8-65AA-4668-969D-1DC4A28D433B}" type="datetime1">
              <a:rPr lang="zh-CN" altLang="en-US"/>
            </a:fld>
            <a:endParaRPr lang="en-US" altLang="zh-CN"/>
          </a:p>
        </p:txBody>
      </p:sp>
      <p:sp>
        <p:nvSpPr>
          <p:cNvPr id="6" name="灯片编号占位符 5"/>
          <p:cNvSpPr>
            <a:spLocks noGrp="1"/>
          </p:cNvSpPr>
          <p:nvPr>
            <p:ph type="sldNum" sz="quarter" idx="12"/>
          </p:nvPr>
        </p:nvSpPr>
        <p:spPr/>
        <p:txBody>
          <a:bodyPr/>
          <a:lstStyle/>
          <a:p>
            <a:pPr>
              <a:defRPr/>
            </a:pPr>
            <a:fld id="{5AB951B5-80F1-4200-9794-43656C1FBC12}" type="slidenum">
              <a:rPr lang="en-US" altLang="zh-CN"/>
            </a:fld>
            <a:endParaRPr lang="en-US" altLang="zh-CN"/>
          </a:p>
        </p:txBody>
      </p:sp>
      <p:sp>
        <p:nvSpPr>
          <p:cNvPr id="74754" name="Rectangle 2"/>
          <p:cNvSpPr>
            <a:spLocks noGrp="1" noChangeArrowheads="1"/>
          </p:cNvSpPr>
          <p:nvPr>
            <p:ph type="body" idx="1"/>
          </p:nvPr>
        </p:nvSpPr>
        <p:spPr>
          <a:xfrm>
            <a:off x="755015" y="1412875"/>
            <a:ext cx="7515860" cy="3441065"/>
          </a:xfrm>
        </p:spPr>
        <p:txBody>
          <a:bodyPr/>
          <a:lstStyle/>
          <a:p>
            <a:pPr algn="just" eaLnBrk="1" hangingPunct="1">
              <a:lnSpc>
                <a:spcPct val="150000"/>
              </a:lnSpc>
            </a:pPr>
            <a:r>
              <a:rPr lang="en-US" altLang="zh-CN" sz="2000" b="1" dirty="0" smtClean="0">
                <a:latin typeface="楷体_GB2312" pitchFamily="49" charset="-122"/>
                <a:ea typeface="楷体_GB2312" pitchFamily="49" charset="-122"/>
              </a:rPr>
              <a:t>IOC</a:t>
            </a:r>
            <a:r>
              <a:rPr lang="zh-CN" altLang="en-US" sz="2000" b="1" dirty="0" smtClean="0">
                <a:latin typeface="楷体_GB2312" pitchFamily="49" charset="-122"/>
                <a:ea typeface="楷体_GB2312" pitchFamily="49" charset="-122"/>
              </a:rPr>
              <a:t>与</a:t>
            </a:r>
            <a:r>
              <a:rPr lang="en-US" altLang="zh-CN" sz="2000" b="1" dirty="0" smtClean="0">
                <a:latin typeface="楷体_GB2312" pitchFamily="49" charset="-122"/>
                <a:ea typeface="楷体_GB2312" pitchFamily="49" charset="-122"/>
              </a:rPr>
              <a:t>OEIC</a:t>
            </a:r>
            <a:r>
              <a:rPr lang="zh-CN" altLang="en-US" sz="2000" b="1" dirty="0" smtClean="0">
                <a:latin typeface="楷体_GB2312" pitchFamily="49" charset="-122"/>
                <a:ea typeface="楷体_GB2312" pitchFamily="49" charset="-122"/>
              </a:rPr>
              <a:t>所具有的优势，使它们</a:t>
            </a:r>
            <a:r>
              <a:rPr lang="zh-CN" altLang="en-US" sz="2000" b="1" dirty="0" smtClean="0">
                <a:solidFill>
                  <a:srgbClr val="FFC000"/>
                </a:solidFill>
                <a:latin typeface="楷体_GB2312" pitchFamily="49" charset="-122"/>
                <a:ea typeface="楷体_GB2312" pitchFamily="49" charset="-122"/>
              </a:rPr>
              <a:t>在军事上应用得到高度重视</a:t>
            </a:r>
            <a:r>
              <a:rPr lang="zh-CN" altLang="en-US" sz="2000" b="1" dirty="0" smtClean="0">
                <a:latin typeface="楷体_GB2312" pitchFamily="49" charset="-122"/>
                <a:ea typeface="楷体_GB2312" pitchFamily="49" charset="-122"/>
              </a:rPr>
              <a:t>，代替军事光纤系统中所用的光发射机、光开关网络、光波分复用器以及光接收机</a:t>
            </a:r>
            <a:endParaRPr lang="zh-CN" altLang="en-US" sz="2000" b="1" dirty="0" smtClean="0">
              <a:latin typeface="楷体_GB2312" pitchFamily="49" charset="-122"/>
              <a:ea typeface="楷体_GB2312" pitchFamily="49" charset="-122"/>
            </a:endParaRPr>
          </a:p>
          <a:p>
            <a:pPr algn="just" eaLnBrk="1" hangingPunct="1">
              <a:lnSpc>
                <a:spcPct val="150000"/>
              </a:lnSpc>
            </a:pPr>
            <a:r>
              <a:rPr lang="zh-CN" altLang="en-US" sz="2000" b="1" dirty="0" smtClean="0">
                <a:latin typeface="楷体_GB2312" pitchFamily="49" charset="-122"/>
                <a:ea typeface="楷体_GB2312" pitchFamily="49" charset="-122"/>
              </a:rPr>
              <a:t>集成光学的信号处理器在雷达以及传感器前端的信号处理中可以完成</a:t>
            </a:r>
            <a:r>
              <a:rPr lang="zh-CN" altLang="en-US" sz="2000" b="1" dirty="0" smtClean="0">
                <a:solidFill>
                  <a:srgbClr val="FFFF00"/>
                </a:solidFill>
                <a:latin typeface="楷体_GB2312" pitchFamily="49" charset="-122"/>
                <a:ea typeface="楷体_GB2312" pitchFamily="49" charset="-122"/>
              </a:rPr>
              <a:t>频谱的实时分析</a:t>
            </a:r>
            <a:endParaRPr lang="zh-CN" altLang="en-US" sz="2000" b="1" dirty="0" smtClean="0">
              <a:solidFill>
                <a:srgbClr val="CC3300"/>
              </a:solidFill>
              <a:latin typeface="楷体_GB2312" pitchFamily="49" charset="-122"/>
              <a:ea typeface="楷体_GB2312" pitchFamily="49" charset="-122"/>
            </a:endParaRPr>
          </a:p>
          <a:p>
            <a:pPr algn="just" eaLnBrk="1" hangingPunct="1">
              <a:lnSpc>
                <a:spcPct val="150000"/>
              </a:lnSpc>
            </a:pPr>
            <a:r>
              <a:rPr lang="zh-CN" altLang="en-US" sz="2000" b="1" dirty="0" smtClean="0">
                <a:latin typeface="楷体_GB2312" pitchFamily="49" charset="-122"/>
                <a:ea typeface="楷体_GB2312" pitchFamily="49" charset="-122"/>
              </a:rPr>
              <a:t>光计算机离不开</a:t>
            </a:r>
            <a:r>
              <a:rPr lang="en-US" altLang="zh-CN" sz="2000" b="1" dirty="0">
                <a:solidFill>
                  <a:srgbClr val="FFFF00"/>
                </a:solidFill>
                <a:latin typeface="楷体_GB2312" pitchFamily="49" charset="-122"/>
                <a:ea typeface="楷体_GB2312" pitchFamily="49" charset="-122"/>
                <a:sym typeface="+mn-ea"/>
              </a:rPr>
              <a:t>IOC</a:t>
            </a:r>
            <a:r>
              <a:rPr lang="zh-CN" altLang="en-US" sz="2000" b="1" dirty="0" smtClean="0">
                <a:latin typeface="楷体_GB2312" pitchFamily="49" charset="-122"/>
                <a:ea typeface="楷体_GB2312" pitchFamily="49" charset="-122"/>
              </a:rPr>
              <a:t>与</a:t>
            </a:r>
            <a:r>
              <a:rPr lang="en-US" altLang="zh-CN" sz="2000" b="1" dirty="0" smtClean="0">
                <a:latin typeface="楷体_GB2312" pitchFamily="49" charset="-122"/>
                <a:ea typeface="楷体_GB2312" pitchFamily="49" charset="-122"/>
              </a:rPr>
              <a:t>OEIC</a:t>
            </a:r>
            <a:r>
              <a:rPr lang="zh-CN" altLang="en-US" sz="2000" b="1" dirty="0" smtClean="0">
                <a:latin typeface="楷体_GB2312" pitchFamily="49" charset="-122"/>
                <a:ea typeface="楷体_GB2312" pitchFamily="49" charset="-122"/>
              </a:rPr>
              <a:t>技术的发展与运用</a:t>
            </a:r>
            <a:endParaRPr lang="zh-CN" altLang="en-US" sz="2000" b="1" dirty="0" smtClean="0">
              <a:latin typeface="楷体_GB2312" pitchFamily="49" charset="-122"/>
              <a:ea typeface="楷体_GB2312" pitchFamily="49" charset="-122"/>
            </a:endParaRPr>
          </a:p>
        </p:txBody>
      </p:sp>
      <p:sp>
        <p:nvSpPr>
          <p:cNvPr id="92165" name="Rectangle 3"/>
          <p:cNvSpPr>
            <a:spLocks noChangeArrowheads="1"/>
          </p:cNvSpPr>
          <p:nvPr/>
        </p:nvSpPr>
        <p:spPr bwMode="auto">
          <a:xfrm>
            <a:off x="1115616" y="404664"/>
            <a:ext cx="3664786" cy="646331"/>
          </a:xfrm>
          <a:prstGeom prst="rect">
            <a:avLst/>
          </a:prstGeom>
          <a:noFill/>
          <a:ln w="9525">
            <a:noFill/>
            <a:miter lim="800000"/>
          </a:ln>
        </p:spPr>
        <p:txBody>
          <a:bodyPr wrap="none">
            <a:spAutoFit/>
          </a:bodyPr>
          <a:lstStyle/>
          <a:p>
            <a:r>
              <a:rPr lang="en-US" altLang="zh-CN" b="1" dirty="0">
                <a:solidFill>
                  <a:srgbClr val="FFFF00"/>
                </a:solidFill>
                <a:latin typeface="楷体_GB2312" pitchFamily="49" charset="-122"/>
                <a:ea typeface="楷体_GB2312" pitchFamily="49" charset="-122"/>
              </a:rPr>
              <a:t>IOC</a:t>
            </a:r>
            <a:r>
              <a:rPr lang="zh-CN" altLang="en-US" b="1" dirty="0">
                <a:solidFill>
                  <a:srgbClr val="FFFF00"/>
                </a:solidFill>
                <a:latin typeface="楷体_GB2312" pitchFamily="49" charset="-122"/>
                <a:ea typeface="楷体_GB2312" pitchFamily="49" charset="-122"/>
              </a:rPr>
              <a:t>与</a:t>
            </a:r>
            <a:r>
              <a:rPr lang="en-US" altLang="zh-CN" b="1" dirty="0">
                <a:solidFill>
                  <a:srgbClr val="FFFF00"/>
                </a:solidFill>
                <a:latin typeface="楷体_GB2312" pitchFamily="49" charset="-122"/>
                <a:ea typeface="楷体_GB2312" pitchFamily="49" charset="-122"/>
              </a:rPr>
              <a:t>OEIC</a:t>
            </a:r>
            <a:r>
              <a:rPr lang="zh-CN" altLang="en-US" b="1" dirty="0">
                <a:solidFill>
                  <a:srgbClr val="FFFF00"/>
                </a:solidFill>
                <a:latin typeface="楷体_GB2312" pitchFamily="49" charset="-122"/>
                <a:ea typeface="楷体_GB2312" pitchFamily="49" charset="-122"/>
              </a:rPr>
              <a:t>的应用</a:t>
            </a:r>
            <a:endParaRPr lang="zh-CN" altLang="en-US" b="1" dirty="0">
              <a:solidFill>
                <a:srgbClr val="FFFF00"/>
              </a:solidFill>
              <a:latin typeface="楷体_GB2312" pitchFamily="49" charset="-122"/>
              <a:ea typeface="楷体_GB2312"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74754">
                                            <p:txEl>
                                              <p:pRg st="0" end="0"/>
                                            </p:txEl>
                                          </p:spTgt>
                                        </p:tgtEl>
                                        <p:attrNameLst>
                                          <p:attrName>style.visibility</p:attrName>
                                        </p:attrNameLst>
                                      </p:cBhvr>
                                      <p:to>
                                        <p:strVal val="visible"/>
                                      </p:to>
                                    </p:set>
                                    <p:animEffect transition="in" filter="checkerboard(across)">
                                      <p:cBhvr>
                                        <p:cTn id="7" dur="500"/>
                                        <p:tgtEl>
                                          <p:spTgt spid="7475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74754">
                                            <p:txEl>
                                              <p:pRg st="1" end="1"/>
                                            </p:txEl>
                                          </p:spTgt>
                                        </p:tgtEl>
                                        <p:attrNameLst>
                                          <p:attrName>style.visibility</p:attrName>
                                        </p:attrNameLst>
                                      </p:cBhvr>
                                      <p:to>
                                        <p:strVal val="visible"/>
                                      </p:to>
                                    </p:set>
                                    <p:animEffect transition="in" filter="checkerboard(across)">
                                      <p:cBhvr>
                                        <p:cTn id="12" dur="500"/>
                                        <p:tgtEl>
                                          <p:spTgt spid="7475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74754">
                                            <p:txEl>
                                              <p:pRg st="2" end="2"/>
                                            </p:txEl>
                                          </p:spTgt>
                                        </p:tgtEl>
                                        <p:attrNameLst>
                                          <p:attrName>style.visibility</p:attrName>
                                        </p:attrNameLst>
                                      </p:cBhvr>
                                      <p:to>
                                        <p:strVal val="visible"/>
                                      </p:to>
                                    </p:set>
                                    <p:animEffect transition="in" filter="checkerboard(across)">
                                      <p:cBhvr>
                                        <p:cTn id="17" dur="500"/>
                                        <p:tgtEl>
                                          <p:spTgt spid="7475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1188085" y="2277110"/>
            <a:ext cx="6850380" cy="1567815"/>
          </a:xfrm>
        </p:spPr>
        <p:txBody>
          <a:bodyPr/>
          <a:p>
            <a:pPr marL="0" indent="0">
              <a:buNone/>
            </a:pPr>
            <a:endParaRPr lang="zh-CN" altLang="en-US"/>
          </a:p>
          <a:p>
            <a:r>
              <a:rPr lang="zh-CN" altLang="en-US" sz="2400"/>
              <a:t>考试：半开卷，应考内容集中到一张</a:t>
            </a:r>
            <a:r>
              <a:rPr lang="en-US" altLang="zh-CN" sz="2400"/>
              <a:t>A4</a:t>
            </a:r>
            <a:r>
              <a:rPr lang="zh-CN" altLang="en-US" sz="2400"/>
              <a:t>纸上。</a:t>
            </a:r>
            <a:endParaRPr lang="zh-CN" altLang="en-US" sz="2400"/>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日期占位符 4"/>
          <p:cNvSpPr>
            <a:spLocks noGrp="1"/>
          </p:cNvSpPr>
          <p:nvPr>
            <p:ph type="dt" sz="quarter" idx="10"/>
          </p:nvPr>
        </p:nvSpPr>
        <p:spPr/>
        <p:txBody>
          <a:bodyPr/>
          <a:lstStyle/>
          <a:p>
            <a:pPr>
              <a:defRPr/>
            </a:pPr>
            <a:fld id="{85358716-449B-4822-BE3A-F355E1AEC728}" type="datetime1">
              <a:rPr lang="zh-CN" altLang="en-US" smtClean="0"/>
            </a:fld>
            <a:endParaRPr lang="en-US" altLang="zh-CN"/>
          </a:p>
        </p:txBody>
      </p:sp>
      <p:sp>
        <p:nvSpPr>
          <p:cNvPr id="8" name="页脚占位符 5"/>
          <p:cNvSpPr>
            <a:spLocks noGrp="1"/>
          </p:cNvSpPr>
          <p:nvPr>
            <p:ph type="ftr" sz="quarter" idx="11"/>
          </p:nvPr>
        </p:nvSpPr>
        <p:spPr/>
        <p:txBody>
          <a:bodyPr/>
          <a:lstStyle/>
          <a:p>
            <a:pPr>
              <a:defRPr/>
            </a:pPr>
            <a:r>
              <a:rPr lang="zh-CN" altLang="en-US" smtClean="0"/>
              <a:t>南京邮电大学贝尔英才学院</a:t>
            </a:r>
            <a:endParaRPr lang="en-US" altLang="zh-CN"/>
          </a:p>
        </p:txBody>
      </p:sp>
      <p:sp>
        <p:nvSpPr>
          <p:cNvPr id="9" name="灯片编号占位符 6"/>
          <p:cNvSpPr>
            <a:spLocks noGrp="1"/>
          </p:cNvSpPr>
          <p:nvPr>
            <p:ph type="sldNum" sz="quarter" idx="12"/>
          </p:nvPr>
        </p:nvSpPr>
        <p:spPr/>
        <p:txBody>
          <a:bodyPr/>
          <a:lstStyle/>
          <a:p>
            <a:pPr>
              <a:defRPr/>
            </a:pPr>
            <a:fld id="{F9CB5198-91CA-47C3-822A-4C685C0BE869}" type="slidenum">
              <a:rPr lang="en-US" altLang="zh-CN"/>
            </a:fld>
            <a:endParaRPr lang="en-US" altLang="zh-CN"/>
          </a:p>
        </p:txBody>
      </p:sp>
      <p:sp>
        <p:nvSpPr>
          <p:cNvPr id="96263" name="Rectangle 8"/>
          <p:cNvSpPr>
            <a:spLocks noChangeArrowheads="1"/>
          </p:cNvSpPr>
          <p:nvPr/>
        </p:nvSpPr>
        <p:spPr bwMode="auto">
          <a:xfrm>
            <a:off x="250825" y="1700213"/>
            <a:ext cx="8893175" cy="4608512"/>
          </a:xfrm>
          <a:prstGeom prst="rect">
            <a:avLst/>
          </a:prstGeom>
          <a:solidFill>
            <a:srgbClr val="00CCFF"/>
          </a:solidFill>
          <a:ln w="9525">
            <a:noFill/>
            <a:miter lim="800000"/>
          </a:ln>
        </p:spPr>
        <p:txBody>
          <a:bodyPr lIns="92075" tIns="46038" rIns="92075" bIns="46038" anchor="b"/>
          <a:lstStyle/>
          <a:p>
            <a:pPr algn="ctr"/>
            <a:br>
              <a:rPr kumimoji="1" lang="en-US" altLang="zh-CN" sz="6000">
                <a:solidFill>
                  <a:srgbClr val="FF0000"/>
                </a:solidFill>
                <a:latin typeface="Times New Roman" panose="02020603050405020304" pitchFamily="18" charset="0"/>
                <a:ea typeface="宋体" panose="02010600030101010101" pitchFamily="2" charset="-122"/>
              </a:rPr>
            </a:br>
            <a:br>
              <a:rPr kumimoji="1" lang="en-US" altLang="zh-CN" sz="6000">
                <a:solidFill>
                  <a:srgbClr val="FF0000"/>
                </a:solidFill>
                <a:latin typeface="Times New Roman" panose="02020603050405020304" pitchFamily="18" charset="0"/>
                <a:ea typeface="宋体" panose="02010600030101010101" pitchFamily="2" charset="-122"/>
              </a:rPr>
            </a:br>
            <a:endParaRPr kumimoji="1" lang="en-US" altLang="zh-CN" sz="6000">
              <a:solidFill>
                <a:srgbClr val="FF0000"/>
              </a:solidFill>
              <a:latin typeface="Times New Roman" panose="02020603050405020304" pitchFamily="18" charset="0"/>
              <a:ea typeface="宋体" panose="02010600030101010101" pitchFamily="2" charset="-122"/>
            </a:endParaRPr>
          </a:p>
        </p:txBody>
      </p:sp>
      <p:sp>
        <p:nvSpPr>
          <p:cNvPr id="96264" name="Text Box 11"/>
          <p:cNvSpPr txBox="1">
            <a:spLocks noChangeArrowheads="1"/>
          </p:cNvSpPr>
          <p:nvPr/>
        </p:nvSpPr>
        <p:spPr bwMode="auto">
          <a:xfrm>
            <a:off x="5408613" y="2205038"/>
            <a:ext cx="3735387" cy="1098550"/>
          </a:xfrm>
          <a:prstGeom prst="rect">
            <a:avLst/>
          </a:prstGeom>
          <a:noFill/>
          <a:ln w="3175" cap="sq">
            <a:noFill/>
            <a:miter lim="800000"/>
          </a:ln>
        </p:spPr>
        <p:txBody>
          <a:bodyPr>
            <a:spAutoFit/>
          </a:bodyPr>
          <a:lstStyle/>
          <a:p>
            <a:pPr algn="ctr">
              <a:spcBef>
                <a:spcPct val="50000"/>
              </a:spcBef>
            </a:pPr>
            <a:r>
              <a:rPr kumimoji="1" lang="en-US" altLang="zh-CN" sz="6600" b="1" i="1">
                <a:solidFill>
                  <a:srgbClr val="FF0000"/>
                </a:solidFill>
                <a:latin typeface="Times New Roman" panose="02020603050405020304" pitchFamily="18" charset="0"/>
                <a:ea typeface="宋体" panose="02010600030101010101" pitchFamily="2" charset="-122"/>
              </a:rPr>
              <a:t>Thanks</a:t>
            </a:r>
            <a:r>
              <a:rPr kumimoji="1" lang="zh-CN" altLang="en-US" sz="6600" b="1" i="1">
                <a:solidFill>
                  <a:srgbClr val="FF0000"/>
                </a:solidFill>
                <a:latin typeface="Times New Roman" panose="02020603050405020304" pitchFamily="18" charset="0"/>
                <a:ea typeface="宋体" panose="02010600030101010101" pitchFamily="2" charset="-122"/>
              </a:rPr>
              <a:t>！</a:t>
            </a:r>
            <a:endParaRPr kumimoji="1" lang="zh-CN" altLang="en-US" sz="6600" b="1" i="1">
              <a:solidFill>
                <a:srgbClr val="FF0000"/>
              </a:solidFill>
              <a:latin typeface="Times New Roman" panose="02020603050405020304" pitchFamily="18" charset="0"/>
              <a:ea typeface="宋体" panose="02010600030101010101" pitchFamily="2" charset="-122"/>
            </a:endParaRPr>
          </a:p>
        </p:txBody>
      </p:sp>
      <p:pic>
        <p:nvPicPr>
          <p:cNvPr id="96265" name="Picture 12" descr="DSC02997+"/>
          <p:cNvPicPr>
            <a:picLocks noChangeAspect="1" noChangeArrowheads="1"/>
          </p:cNvPicPr>
          <p:nvPr/>
        </p:nvPicPr>
        <p:blipFill>
          <a:blip r:embed="rId1" cstate="print"/>
          <a:srcRect/>
          <a:stretch>
            <a:fillRect/>
          </a:stretch>
        </p:blipFill>
        <p:spPr bwMode="auto">
          <a:xfrm>
            <a:off x="179388" y="1881188"/>
            <a:ext cx="5329237" cy="39973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tags/tag1.xml><?xml version="1.0" encoding="utf-8"?>
<p:tagLst xmlns:p="http://schemas.openxmlformats.org/presentationml/2006/main">
  <p:tag name="KSO_WM_SLIDE_MODEL_TYPE" val="cover"/>
</p:tagLst>
</file>

<file path=ppt/tags/tag2.xml><?xml version="1.0" encoding="utf-8"?>
<p:tagLst xmlns:p="http://schemas.openxmlformats.org/presentationml/2006/main">
  <p:tag name="KSO_WM_UNIT_PLACING_PICTURE_USER_VIEWPORT" val="{&quot;height&quot;:4932,&quot;width&quot;:8040}"/>
</p:tagLst>
</file>

<file path=ppt/tags/tag3.xml><?xml version="1.0" encoding="utf-8"?>
<p:tagLst xmlns:p="http://schemas.openxmlformats.org/presentationml/2006/main">
  <p:tag name="KSO_WM_UNIT_PLACING_PICTURE_USER_VIEWPORT" val="{&quot;height&quot;:4899,&quot;width&quot;:7944}"/>
</p:tagLst>
</file>

<file path=ppt/tags/tag4.xml><?xml version="1.0" encoding="utf-8"?>
<p:tagLst xmlns:p="http://schemas.openxmlformats.org/presentationml/2006/main">
  <p:tag name="COMMONDATA" val="eyJoZGlkIjoiNDRjZjQyZGZhNjlhNDkzZTI5OWIxNDE3NmJkZDUzMjUifQ=="/>
  <p:tag name="KSO_WPP_MARK_KEY" val="1dbee38f-7b20-4c2e-96c9-050c61918021"/>
</p:tagLst>
</file>

<file path=ppt/theme/theme1.xml><?xml version="1.0" encoding="utf-8"?>
<a:theme xmlns:a="http://schemas.openxmlformats.org/drawingml/2006/main" name="Mountain Top">
  <a:themeElements>
    <a:clrScheme name="Mountain Top 5">
      <a:dk1>
        <a:srgbClr val="463416"/>
      </a:dk1>
      <a:lt1>
        <a:srgbClr val="FFFFFF"/>
      </a:lt1>
      <a:dk2>
        <a:srgbClr val="003399"/>
      </a:dk2>
      <a:lt2>
        <a:srgbClr val="E3E3FF"/>
      </a:lt2>
      <a:accent1>
        <a:srgbClr val="3399FF"/>
      </a:accent1>
      <a:accent2>
        <a:srgbClr val="33CCCC"/>
      </a:accent2>
      <a:accent3>
        <a:srgbClr val="AAADCA"/>
      </a:accent3>
      <a:accent4>
        <a:srgbClr val="DADADA"/>
      </a:accent4>
      <a:accent5>
        <a:srgbClr val="ADCAFF"/>
      </a:accent5>
      <a:accent6>
        <a:srgbClr val="2DB9B9"/>
      </a:accent6>
      <a:hlink>
        <a:srgbClr val="00FFCC"/>
      </a:hlink>
      <a:folHlink>
        <a:srgbClr val="808000"/>
      </a:folHlink>
    </a:clrScheme>
    <a:fontScheme name="Mountain Top">
      <a:majorFont>
        <a:latin typeface="Arial"/>
        <a:ea typeface="宋体"/>
        <a:cs typeface=""/>
      </a:majorFont>
      <a:minorFont>
        <a:latin typeface="Arial"/>
        <a:ea typeface="宋体"/>
        <a:cs typeface=""/>
      </a:minorFont>
    </a:fontScheme>
    <a:fmtScheme name="流畅">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scene3d>
            <a:camera prst="orthographicFront" fov="0">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Mountain Top 1">
        <a:dk1>
          <a:srgbClr val="4C3A1C"/>
        </a:dk1>
        <a:lt1>
          <a:srgbClr val="FFFFFF"/>
        </a:lt1>
        <a:dk2>
          <a:srgbClr val="993300"/>
        </a:dk2>
        <a:lt2>
          <a:srgbClr val="CCAA00"/>
        </a:lt2>
        <a:accent1>
          <a:srgbClr val="FF3300"/>
        </a:accent1>
        <a:accent2>
          <a:srgbClr val="9E6600"/>
        </a:accent2>
        <a:accent3>
          <a:srgbClr val="CAADAA"/>
        </a:accent3>
        <a:accent4>
          <a:srgbClr val="DADADA"/>
        </a:accent4>
        <a:accent5>
          <a:srgbClr val="FFADAA"/>
        </a:accent5>
        <a:accent6>
          <a:srgbClr val="8F5C00"/>
        </a:accent6>
        <a:hlink>
          <a:srgbClr val="FFCC00"/>
        </a:hlink>
        <a:folHlink>
          <a:srgbClr val="F7DC97"/>
        </a:folHlink>
      </a:clrScheme>
      <a:clrMap bg1="dk2" tx1="lt1" bg2="dk1" tx2="lt2" accent1="accent1" accent2="accent2" accent3="accent3" accent4="accent4" accent5="accent5" accent6="accent6" hlink="hlink" folHlink="folHlink"/>
    </a:extraClrScheme>
    <a:extraClrScheme>
      <a:clrScheme name="Mountain Top 2">
        <a:dk1>
          <a:srgbClr val="3D0058"/>
        </a:dk1>
        <a:lt1>
          <a:srgbClr val="FFFFFF"/>
        </a:lt1>
        <a:dk2>
          <a:srgbClr val="9188B0"/>
        </a:dk2>
        <a:lt2>
          <a:srgbClr val="DDE0DC"/>
        </a:lt2>
        <a:accent1>
          <a:srgbClr val="FFCC00"/>
        </a:accent1>
        <a:accent2>
          <a:srgbClr val="4C3D78"/>
        </a:accent2>
        <a:accent3>
          <a:srgbClr val="C7C3D4"/>
        </a:accent3>
        <a:accent4>
          <a:srgbClr val="DADADA"/>
        </a:accent4>
        <a:accent5>
          <a:srgbClr val="FFE2AA"/>
        </a:accent5>
        <a:accent6>
          <a:srgbClr val="44366C"/>
        </a:accent6>
        <a:hlink>
          <a:srgbClr val="743D78"/>
        </a:hlink>
        <a:folHlink>
          <a:srgbClr val="CC9900"/>
        </a:folHlink>
      </a:clrScheme>
      <a:clrMap bg1="dk2" tx1="lt1" bg2="dk1" tx2="lt2" accent1="accent1" accent2="accent2" accent3="accent3" accent4="accent4" accent5="accent5" accent6="accent6" hlink="hlink" folHlink="folHlink"/>
    </a:extraClrScheme>
    <a:extraClrScheme>
      <a:clrScheme name="Mountain Top 3">
        <a:dk1>
          <a:srgbClr val="10104C"/>
        </a:dk1>
        <a:lt1>
          <a:srgbClr val="FFFFFF"/>
        </a:lt1>
        <a:dk2>
          <a:srgbClr val="003366"/>
        </a:dk2>
        <a:lt2>
          <a:srgbClr val="C6CCD4"/>
        </a:lt2>
        <a:accent1>
          <a:srgbClr val="33CCFF"/>
        </a:accent1>
        <a:accent2>
          <a:srgbClr val="5B5B8D"/>
        </a:accent2>
        <a:accent3>
          <a:srgbClr val="AAADB8"/>
        </a:accent3>
        <a:accent4>
          <a:srgbClr val="DADADA"/>
        </a:accent4>
        <a:accent5>
          <a:srgbClr val="ADE2FF"/>
        </a:accent5>
        <a:accent6>
          <a:srgbClr val="52527F"/>
        </a:accent6>
        <a:hlink>
          <a:srgbClr val="4529AB"/>
        </a:hlink>
        <a:folHlink>
          <a:srgbClr val="00CC99"/>
        </a:folHlink>
      </a:clrScheme>
      <a:clrMap bg1="dk2" tx1="lt1" bg2="dk1" tx2="lt2" accent1="accent1" accent2="accent2" accent3="accent3" accent4="accent4" accent5="accent5" accent6="accent6" hlink="hlink" folHlink="folHlink"/>
    </a:extraClrScheme>
    <a:extraClrScheme>
      <a:clrScheme name="Mountain Top 4">
        <a:dk1>
          <a:srgbClr val="B0C8CA"/>
        </a:dk1>
        <a:lt1>
          <a:srgbClr val="FFFFFF"/>
        </a:lt1>
        <a:dk2>
          <a:srgbClr val="000099"/>
        </a:dk2>
        <a:lt2>
          <a:srgbClr val="FFFFFF"/>
        </a:lt2>
        <a:accent1>
          <a:srgbClr val="89C4FF"/>
        </a:accent1>
        <a:accent2>
          <a:srgbClr val="00008C"/>
        </a:accent2>
        <a:accent3>
          <a:srgbClr val="AAAACA"/>
        </a:accent3>
        <a:accent4>
          <a:srgbClr val="DADADA"/>
        </a:accent4>
        <a:accent5>
          <a:srgbClr val="C4DEFF"/>
        </a:accent5>
        <a:accent6>
          <a:srgbClr val="00007E"/>
        </a:accent6>
        <a:hlink>
          <a:srgbClr val="6666FF"/>
        </a:hlink>
        <a:folHlink>
          <a:srgbClr val="C0C0C0"/>
        </a:folHlink>
      </a:clrScheme>
      <a:clrMap bg1="dk2" tx1="lt1" bg2="dk1" tx2="lt2" accent1="accent1" accent2="accent2" accent3="accent3" accent4="accent4" accent5="accent5" accent6="accent6" hlink="hlink" folHlink="folHlink"/>
    </a:extraClrScheme>
    <a:extraClrScheme>
      <a:clrScheme name="Mountain Top 5">
        <a:dk1>
          <a:srgbClr val="463416"/>
        </a:dk1>
        <a:lt1>
          <a:srgbClr val="FFFFFF"/>
        </a:lt1>
        <a:dk2>
          <a:srgbClr val="003399"/>
        </a:dk2>
        <a:lt2>
          <a:srgbClr val="E3E3FF"/>
        </a:lt2>
        <a:accent1>
          <a:srgbClr val="3399FF"/>
        </a:accent1>
        <a:accent2>
          <a:srgbClr val="33CCCC"/>
        </a:accent2>
        <a:accent3>
          <a:srgbClr val="AAADCA"/>
        </a:accent3>
        <a:accent4>
          <a:srgbClr val="DADADA"/>
        </a:accent4>
        <a:accent5>
          <a:srgbClr val="ADCAFF"/>
        </a:accent5>
        <a:accent6>
          <a:srgbClr val="2DB9B9"/>
        </a:accent6>
        <a:hlink>
          <a:srgbClr val="00FFCC"/>
        </a:hlink>
        <a:folHlink>
          <a:srgbClr val="808000"/>
        </a:folHlink>
      </a:clrScheme>
      <a:clrMap bg1="dk2" tx1="lt1" bg2="dk1" tx2="lt2" accent1="accent1" accent2="accent2" accent3="accent3" accent4="accent4" accent5="accent5" accent6="accent6" hlink="hlink" folHlink="folHlink"/>
    </a:extraClrScheme>
    <a:extraClrScheme>
      <a:clrScheme name="Mountain Top 6">
        <a:dk1>
          <a:srgbClr val="809296"/>
        </a:dk1>
        <a:lt1>
          <a:srgbClr val="FFFFFF"/>
        </a:lt1>
        <a:dk2>
          <a:srgbClr val="6699FF"/>
        </a:dk2>
        <a:lt2>
          <a:srgbClr val="B3EDFF"/>
        </a:lt2>
        <a:accent1>
          <a:srgbClr val="FF9933"/>
        </a:accent1>
        <a:accent2>
          <a:srgbClr val="FFAA99"/>
        </a:accent2>
        <a:accent3>
          <a:srgbClr val="B8CAFF"/>
        </a:accent3>
        <a:accent4>
          <a:srgbClr val="DADADA"/>
        </a:accent4>
        <a:accent5>
          <a:srgbClr val="FFCAAD"/>
        </a:accent5>
        <a:accent6>
          <a:srgbClr val="E79A8A"/>
        </a:accent6>
        <a:hlink>
          <a:srgbClr val="FFCFAB"/>
        </a:hlink>
        <a:folHlink>
          <a:srgbClr val="CC9900"/>
        </a:folHlink>
      </a:clrScheme>
      <a:clrMap bg1="dk2" tx1="lt1" bg2="dk1" tx2="lt2" accent1="accent1" accent2="accent2" accent3="accent3" accent4="accent4" accent5="accent5" accent6="accent6" hlink="hlink" folHlink="folHlink"/>
    </a:extraClrScheme>
    <a:extraClrScheme>
      <a:clrScheme name="Mountain Top 7">
        <a:dk1>
          <a:srgbClr val="006666"/>
        </a:dk1>
        <a:lt1>
          <a:srgbClr val="FFFFFF"/>
        </a:lt1>
        <a:dk2>
          <a:srgbClr val="85D1E3"/>
        </a:dk2>
        <a:lt2>
          <a:srgbClr val="CCFFFF"/>
        </a:lt2>
        <a:accent1>
          <a:srgbClr val="FFCC00"/>
        </a:accent1>
        <a:accent2>
          <a:srgbClr val="00CC99"/>
        </a:accent2>
        <a:accent3>
          <a:srgbClr val="C2E5EF"/>
        </a:accent3>
        <a:accent4>
          <a:srgbClr val="DADADA"/>
        </a:accent4>
        <a:accent5>
          <a:srgbClr val="FFE2AA"/>
        </a:accent5>
        <a:accent6>
          <a:srgbClr val="00B98A"/>
        </a:accent6>
        <a:hlink>
          <a:srgbClr val="0099FF"/>
        </a:hlink>
        <a:folHlink>
          <a:srgbClr val="6600CC"/>
        </a:folHlink>
      </a:clrScheme>
      <a:clrMap bg1="dk2" tx1="lt1" bg2="dk1" tx2="lt2" accent1="accent1" accent2="accent2" accent3="accent3" accent4="accent4" accent5="accent5" accent6="accent6" hlink="hlink" folHlink="folHlink"/>
    </a:extraClrScheme>
    <a:extraClrScheme>
      <a:clrScheme name="Mountain Top 8">
        <a:dk1>
          <a:srgbClr val="404B3D"/>
        </a:dk1>
        <a:lt1>
          <a:srgbClr val="FFFFFF"/>
        </a:lt1>
        <a:dk2>
          <a:srgbClr val="A7A491"/>
        </a:dk2>
        <a:lt2>
          <a:srgbClr val="CCD0CA"/>
        </a:lt2>
        <a:accent1>
          <a:srgbClr val="33CCCC"/>
        </a:accent1>
        <a:accent2>
          <a:srgbClr val="004E4C"/>
        </a:accent2>
        <a:accent3>
          <a:srgbClr val="D0CFC7"/>
        </a:accent3>
        <a:accent4>
          <a:srgbClr val="DADADA"/>
        </a:accent4>
        <a:accent5>
          <a:srgbClr val="ADE2E2"/>
        </a:accent5>
        <a:accent6>
          <a:srgbClr val="004644"/>
        </a:accent6>
        <a:hlink>
          <a:srgbClr val="477781"/>
        </a:hlink>
        <a:folHlink>
          <a:srgbClr val="85CC74"/>
        </a:folHlink>
      </a:clrScheme>
      <a:clrMap bg1="dk2" tx1="lt1" bg2="dk1" tx2="lt2" accent1="accent1" accent2="accent2" accent3="accent3" accent4="accent4" accent5="accent5" accent6="accent6" hlink="hlink" folHlink="folHlink"/>
    </a:extraClrScheme>
    <a:extraClrScheme>
      <a:clrScheme name="Mountain Top 9">
        <a:dk1>
          <a:srgbClr val="000000"/>
        </a:dk1>
        <a:lt1>
          <a:srgbClr val="FFFFFF"/>
        </a:lt1>
        <a:dk2>
          <a:srgbClr val="FFFFAF"/>
        </a:dk2>
        <a:lt2>
          <a:srgbClr val="676597"/>
        </a:lt2>
        <a:accent1>
          <a:srgbClr val="66CCFF"/>
        </a:accent1>
        <a:accent2>
          <a:srgbClr val="CCECFF"/>
        </a:accent2>
        <a:accent3>
          <a:srgbClr val="FFFFFF"/>
        </a:accent3>
        <a:accent4>
          <a:srgbClr val="000000"/>
        </a:accent4>
        <a:accent5>
          <a:srgbClr val="B8E2FF"/>
        </a:accent5>
        <a:accent6>
          <a:srgbClr val="B9D6E7"/>
        </a:accent6>
        <a:hlink>
          <a:srgbClr val="6600CC"/>
        </a:hlink>
        <a:folHlink>
          <a:srgbClr val="008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宋体"/>
        <a:cs typeface=""/>
      </a:majorFont>
      <a:minorFont>
        <a:latin typeface="Tahoma"/>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spPr>
      <a:bodyPr vert="horz" wrap="non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1" lang="zh-CN" altLang="en-US" sz="24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spPr>
      <a:bodyPr vert="horz" wrap="non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1" lang="zh-CN" altLang="en-US" sz="24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Balloons">
  <a:themeElements>
    <a:clrScheme name="1_Balloons 8">
      <a:dk1>
        <a:srgbClr val="006699"/>
      </a:dk1>
      <a:lt1>
        <a:srgbClr val="FFFFFF"/>
      </a:lt1>
      <a:dk2>
        <a:srgbClr val="006666"/>
      </a:dk2>
      <a:lt2>
        <a:srgbClr val="FFFFCC"/>
      </a:lt2>
      <a:accent1>
        <a:srgbClr val="EDFAD2"/>
      </a:accent1>
      <a:accent2>
        <a:srgbClr val="EBF7FF"/>
      </a:accent2>
      <a:accent3>
        <a:srgbClr val="FFFFFF"/>
      </a:accent3>
      <a:accent4>
        <a:srgbClr val="005682"/>
      </a:accent4>
      <a:accent5>
        <a:srgbClr val="F4FCE5"/>
      </a:accent5>
      <a:accent6>
        <a:srgbClr val="D5E0E7"/>
      </a:accent6>
      <a:hlink>
        <a:srgbClr val="CC99FF"/>
      </a:hlink>
      <a:folHlink>
        <a:srgbClr val="F2DFFD"/>
      </a:folHlink>
    </a:clrScheme>
    <a:fontScheme name="1_Balloons">
      <a:majorFont>
        <a:latin typeface="Verdana"/>
        <a:ea typeface="宋体"/>
        <a:cs typeface=""/>
      </a:majorFont>
      <a:minorFont>
        <a:latin typeface="Verdana"/>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1" i="0" u="none" strike="noStrike" cap="none" normalizeH="0" baseline="0" smtClean="0">
            <a:ln>
              <a:noFill/>
            </a:ln>
            <a:solidFill>
              <a:schemeClr val="tx1"/>
            </a:solidFill>
            <a:effectLst/>
            <a:latin typeface="Verdana" panose="020B060403050404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1" i="0" u="none" strike="noStrike" cap="none" normalizeH="0" baseline="0" smtClean="0">
            <a:ln>
              <a:noFill/>
            </a:ln>
            <a:solidFill>
              <a:schemeClr val="tx1"/>
            </a:solidFill>
            <a:effectLst/>
            <a:latin typeface="Verdana" panose="020B0604030504040204" pitchFamily="34" charset="0"/>
            <a:ea typeface="宋体" panose="02010600030101010101" pitchFamily="2" charset="-122"/>
          </a:defRPr>
        </a:defPPr>
      </a:lstStyle>
    </a:lnDef>
  </a:objectDefaults>
  <a:extraClrSchemeLst>
    <a:extraClrScheme>
      <a:clrScheme name="1_Balloons 1">
        <a:dk1>
          <a:srgbClr val="9900CC"/>
        </a:dk1>
        <a:lt1>
          <a:srgbClr val="FFFFCC"/>
        </a:lt1>
        <a:dk2>
          <a:srgbClr val="000000"/>
        </a:dk2>
        <a:lt2>
          <a:srgbClr val="FFFFFF"/>
        </a:lt2>
        <a:accent1>
          <a:srgbClr val="666699"/>
        </a:accent1>
        <a:accent2>
          <a:srgbClr val="660066"/>
        </a:accent2>
        <a:accent3>
          <a:srgbClr val="AAAAAA"/>
        </a:accent3>
        <a:accent4>
          <a:srgbClr val="DADAAE"/>
        </a:accent4>
        <a:accent5>
          <a:srgbClr val="B8B8CA"/>
        </a:accent5>
        <a:accent6>
          <a:srgbClr val="5C005C"/>
        </a:accent6>
        <a:hlink>
          <a:srgbClr val="CC0000"/>
        </a:hlink>
        <a:folHlink>
          <a:srgbClr val="A50021"/>
        </a:folHlink>
      </a:clrScheme>
      <a:clrMap bg1="dk2" tx1="lt1" bg2="dk1" tx2="lt2" accent1="accent1" accent2="accent2" accent3="accent3" accent4="accent4" accent5="accent5" accent6="accent6" hlink="hlink" folHlink="folHlink"/>
    </a:extraClrScheme>
    <a:extraClrScheme>
      <a:clrScheme name="1_Balloons 2">
        <a:dk1>
          <a:srgbClr val="990033"/>
        </a:dk1>
        <a:lt1>
          <a:srgbClr val="FFFFFF"/>
        </a:lt1>
        <a:dk2>
          <a:srgbClr val="000000"/>
        </a:dk2>
        <a:lt2>
          <a:srgbClr val="FFFFFF"/>
        </a:lt2>
        <a:accent1>
          <a:srgbClr val="FF3300"/>
        </a:accent1>
        <a:accent2>
          <a:srgbClr val="FF9900"/>
        </a:accent2>
        <a:accent3>
          <a:srgbClr val="AAAAAA"/>
        </a:accent3>
        <a:accent4>
          <a:srgbClr val="DADADA"/>
        </a:accent4>
        <a:accent5>
          <a:srgbClr val="FFADAA"/>
        </a:accent5>
        <a:accent6>
          <a:srgbClr val="E78A00"/>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1_Balloons 3">
        <a:dk1>
          <a:srgbClr val="CCCCFF"/>
        </a:dk1>
        <a:lt1>
          <a:srgbClr val="FFFFCC"/>
        </a:lt1>
        <a:dk2>
          <a:srgbClr val="000000"/>
        </a:dk2>
        <a:lt2>
          <a:srgbClr val="FFFFFF"/>
        </a:lt2>
        <a:accent1>
          <a:srgbClr val="9999FF"/>
        </a:accent1>
        <a:accent2>
          <a:srgbClr val="33CCCC"/>
        </a:accent2>
        <a:accent3>
          <a:srgbClr val="AAAAAA"/>
        </a:accent3>
        <a:accent4>
          <a:srgbClr val="DADAAE"/>
        </a:accent4>
        <a:accent5>
          <a:srgbClr val="CACAFF"/>
        </a:accent5>
        <a:accent6>
          <a:srgbClr val="2DB9B9"/>
        </a:accent6>
        <a:hlink>
          <a:srgbClr val="66FFFF"/>
        </a:hlink>
        <a:folHlink>
          <a:srgbClr val="660066"/>
        </a:folHlink>
      </a:clrScheme>
      <a:clrMap bg1="dk2" tx1="lt1" bg2="dk1" tx2="lt2" accent1="accent1" accent2="accent2" accent3="accent3" accent4="accent4" accent5="accent5" accent6="accent6" hlink="hlink" folHlink="folHlink"/>
    </a:extraClrScheme>
    <a:extraClrScheme>
      <a:clrScheme name="1_Balloons 4">
        <a:dk1>
          <a:srgbClr val="000000"/>
        </a:dk1>
        <a:lt1>
          <a:srgbClr val="F8F8F8"/>
        </a:lt1>
        <a:dk2>
          <a:srgbClr val="800000"/>
        </a:dk2>
        <a:lt2>
          <a:srgbClr val="FFFFFF"/>
        </a:lt2>
        <a:accent1>
          <a:srgbClr val="FF3300"/>
        </a:accent1>
        <a:accent2>
          <a:srgbClr val="FF5050"/>
        </a:accent2>
        <a:accent3>
          <a:srgbClr val="C0AAAA"/>
        </a:accent3>
        <a:accent4>
          <a:srgbClr val="D4D4D4"/>
        </a:accent4>
        <a:accent5>
          <a:srgbClr val="FFADAA"/>
        </a:accent5>
        <a:accent6>
          <a:srgbClr val="E74848"/>
        </a:accent6>
        <a:hlink>
          <a:srgbClr val="FF9999"/>
        </a:hlink>
        <a:folHlink>
          <a:srgbClr val="FF9966"/>
        </a:folHlink>
      </a:clrScheme>
      <a:clrMap bg1="dk2" tx1="lt1" bg2="dk1" tx2="lt2" accent1="accent1" accent2="accent2" accent3="accent3" accent4="accent4" accent5="accent5" accent6="accent6" hlink="hlink" folHlink="folHlink"/>
    </a:extraClrScheme>
    <a:extraClrScheme>
      <a:clrScheme name="1_Balloons 5">
        <a:dk1>
          <a:srgbClr val="666699"/>
        </a:dk1>
        <a:lt1>
          <a:srgbClr val="FFFFFF"/>
        </a:lt1>
        <a:dk2>
          <a:srgbClr val="000066"/>
        </a:dk2>
        <a:lt2>
          <a:srgbClr val="CCECFF"/>
        </a:lt2>
        <a:accent1>
          <a:srgbClr val="009999"/>
        </a:accent1>
        <a:accent2>
          <a:srgbClr val="0099CC"/>
        </a:accent2>
        <a:accent3>
          <a:srgbClr val="AAAAB8"/>
        </a:accent3>
        <a:accent4>
          <a:srgbClr val="DADADA"/>
        </a:accent4>
        <a:accent5>
          <a:srgbClr val="AACACA"/>
        </a:accent5>
        <a:accent6>
          <a:srgbClr val="008AB9"/>
        </a:accent6>
        <a:hlink>
          <a:srgbClr val="CC99FF"/>
        </a:hlink>
        <a:folHlink>
          <a:srgbClr val="3366CC"/>
        </a:folHlink>
      </a:clrScheme>
      <a:clrMap bg1="dk2" tx1="lt1" bg2="dk1" tx2="lt2" accent1="accent1" accent2="accent2" accent3="accent3" accent4="accent4" accent5="accent5" accent6="accent6" hlink="hlink" folHlink="folHlink"/>
    </a:extraClrScheme>
    <a:extraClrScheme>
      <a:clrScheme name="1_Balloons 6">
        <a:dk1>
          <a:srgbClr val="99CC00"/>
        </a:dk1>
        <a:lt1>
          <a:srgbClr val="FFFFFF"/>
        </a:lt1>
        <a:dk2>
          <a:srgbClr val="009900"/>
        </a:dk2>
        <a:lt2>
          <a:srgbClr val="FFFF99"/>
        </a:lt2>
        <a:accent1>
          <a:srgbClr val="336600"/>
        </a:accent1>
        <a:accent2>
          <a:srgbClr val="008000"/>
        </a:accent2>
        <a:accent3>
          <a:srgbClr val="AACAAA"/>
        </a:accent3>
        <a:accent4>
          <a:srgbClr val="DADADA"/>
        </a:accent4>
        <a:accent5>
          <a:srgbClr val="ADB8AA"/>
        </a:accent5>
        <a:accent6>
          <a:srgbClr val="007300"/>
        </a:accent6>
        <a:hlink>
          <a:srgbClr val="CCCC00"/>
        </a:hlink>
        <a:folHlink>
          <a:srgbClr val="33CC33"/>
        </a:folHlink>
      </a:clrScheme>
      <a:clrMap bg1="dk2" tx1="lt1" bg2="dk1" tx2="lt2" accent1="accent1" accent2="accent2" accent3="accent3" accent4="accent4" accent5="accent5" accent6="accent6" hlink="hlink" folHlink="folHlink"/>
    </a:extraClrScheme>
    <a:extraClrScheme>
      <a:clrScheme name="1_Balloons 7">
        <a:dk1>
          <a:srgbClr val="000066"/>
        </a:dk1>
        <a:lt1>
          <a:srgbClr val="E1F4FF"/>
        </a:lt1>
        <a:dk2>
          <a:srgbClr val="000066"/>
        </a:dk2>
        <a:lt2>
          <a:srgbClr val="CCCCFF"/>
        </a:lt2>
        <a:accent1>
          <a:srgbClr val="9999FF"/>
        </a:accent1>
        <a:accent2>
          <a:srgbClr val="33CCCC"/>
        </a:accent2>
        <a:accent3>
          <a:srgbClr val="EEF8FF"/>
        </a:accent3>
        <a:accent4>
          <a:srgbClr val="000056"/>
        </a:accent4>
        <a:accent5>
          <a:srgbClr val="CACAFF"/>
        </a:accent5>
        <a:accent6>
          <a:srgbClr val="2DB9B9"/>
        </a:accent6>
        <a:hlink>
          <a:srgbClr val="66FFFF"/>
        </a:hlink>
        <a:folHlink>
          <a:srgbClr val="660066"/>
        </a:folHlink>
      </a:clrScheme>
      <a:clrMap bg1="lt1" tx1="dk1" bg2="lt2" tx2="dk2" accent1="accent1" accent2="accent2" accent3="accent3" accent4="accent4" accent5="accent5" accent6="accent6" hlink="hlink" folHlink="folHlink"/>
    </a:extraClrScheme>
    <a:extraClrScheme>
      <a:clrScheme name="1_Balloons 8">
        <a:dk1>
          <a:srgbClr val="006699"/>
        </a:dk1>
        <a:lt1>
          <a:srgbClr val="FFFFFF"/>
        </a:lt1>
        <a:dk2>
          <a:srgbClr val="006666"/>
        </a:dk2>
        <a:lt2>
          <a:srgbClr val="FFFFCC"/>
        </a:lt2>
        <a:accent1>
          <a:srgbClr val="EDFAD2"/>
        </a:accent1>
        <a:accent2>
          <a:srgbClr val="EBF7FF"/>
        </a:accent2>
        <a:accent3>
          <a:srgbClr val="FFFFFF"/>
        </a:accent3>
        <a:accent4>
          <a:srgbClr val="005682"/>
        </a:accent4>
        <a:accent5>
          <a:srgbClr val="F4FCE5"/>
        </a:accent5>
        <a:accent6>
          <a:srgbClr val="D5E0E7"/>
        </a:accent6>
        <a:hlink>
          <a:srgbClr val="CC99FF"/>
        </a:hlink>
        <a:folHlink>
          <a:srgbClr val="F2DFFD"/>
        </a:folHlink>
      </a:clrScheme>
      <a:clrMap bg1="lt1" tx1="dk1" bg2="lt2" tx2="dk2" accent1="accent1" accent2="accent2" accent3="accent3" accent4="accent4" accent5="accent5" accent6="accent6" hlink="hlink" folHlink="folHlink"/>
    </a:extraClrScheme>
    <a:extraClrScheme>
      <a:clrScheme name="1_Balloons 9">
        <a:dk1>
          <a:srgbClr val="000000"/>
        </a:dk1>
        <a:lt1>
          <a:srgbClr val="FFFFFF"/>
        </a:lt1>
        <a:dk2>
          <a:srgbClr val="000000"/>
        </a:dk2>
        <a:lt2>
          <a:srgbClr val="FFCC99"/>
        </a:lt2>
        <a:accent1>
          <a:srgbClr val="FF9900"/>
        </a:accent1>
        <a:accent2>
          <a:srgbClr val="FF99CC"/>
        </a:accent2>
        <a:accent3>
          <a:srgbClr val="FFFFFF"/>
        </a:accent3>
        <a:accent4>
          <a:srgbClr val="000000"/>
        </a:accent4>
        <a:accent5>
          <a:srgbClr val="FFCAAA"/>
        </a:accent5>
        <a:accent6>
          <a:srgbClr val="E78AB9"/>
        </a:accent6>
        <a:hlink>
          <a:srgbClr val="FF9999"/>
        </a:hlink>
        <a:folHlink>
          <a:srgbClr val="FFFF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Mountain Top</Template>
  <TotalTime>0</TotalTime>
  <Words>10006</Words>
  <Application>WPS 演示</Application>
  <PresentationFormat>全屏显示(4:3)</PresentationFormat>
  <Paragraphs>881</Paragraphs>
  <Slides>91</Slides>
  <Notes>2</Notes>
  <HiddenSlides>0</HiddenSlides>
  <MMClips>0</MMClips>
  <ScaleCrop>false</ScaleCrop>
  <HeadingPairs>
    <vt:vector size="8" baseType="variant">
      <vt:variant>
        <vt:lpstr>已用的字体</vt:lpstr>
      </vt:variant>
      <vt:variant>
        <vt:i4>18</vt:i4>
      </vt:variant>
      <vt:variant>
        <vt:lpstr>主题</vt:lpstr>
      </vt:variant>
      <vt:variant>
        <vt:i4>4</vt:i4>
      </vt:variant>
      <vt:variant>
        <vt:lpstr>嵌入 OLE 服务器</vt:lpstr>
      </vt:variant>
      <vt:variant>
        <vt:i4>1</vt:i4>
      </vt:variant>
      <vt:variant>
        <vt:lpstr>幻灯片标题</vt:lpstr>
      </vt:variant>
      <vt:variant>
        <vt:i4>91</vt:i4>
      </vt:variant>
    </vt:vector>
  </HeadingPairs>
  <TitlesOfParts>
    <vt:vector size="114" baseType="lpstr">
      <vt:lpstr>Arial</vt:lpstr>
      <vt:lpstr>宋体</vt:lpstr>
      <vt:lpstr>Wingdings</vt:lpstr>
      <vt:lpstr>隶书</vt:lpstr>
      <vt:lpstr>华文新魏</vt:lpstr>
      <vt:lpstr>Tahoma</vt:lpstr>
      <vt:lpstr>Verdana</vt:lpstr>
      <vt:lpstr>楷体_GB2312</vt:lpstr>
      <vt:lpstr>新宋体</vt:lpstr>
      <vt:lpstr>微软雅黑</vt:lpstr>
      <vt:lpstr>Arial Unicode MS</vt:lpstr>
      <vt:lpstr>Times New Roman</vt:lpstr>
      <vt:lpstr>微软简魏碑</vt:lpstr>
      <vt:lpstr>微软简隶书</vt:lpstr>
      <vt:lpstr>Symbol</vt:lpstr>
      <vt:lpstr>Garamond</vt:lpstr>
      <vt:lpstr>华文宋体</vt:lpstr>
      <vt:lpstr>楷体</vt:lpstr>
      <vt:lpstr>Mountain Top</vt:lpstr>
      <vt:lpstr>Blends</vt:lpstr>
      <vt:lpstr>1_Balloons</vt:lpstr>
      <vt:lpstr>默认设计模板</vt:lpstr>
      <vt:lpstr>Word.Document.8</vt:lpstr>
      <vt:lpstr>电子科学与技术导论 信息光电子（3）</vt:lpstr>
      <vt:lpstr>PowerPoint 演示文稿</vt:lpstr>
      <vt:lpstr>§2.4  光电子集成技术</vt:lpstr>
      <vt:lpstr>2.4.1  概述</vt:lpstr>
      <vt:lpstr>集成光路和光电子集成</vt:lpstr>
      <vt:lpstr>PowerPoint 演示文稿</vt:lpstr>
      <vt:lpstr>集成光路(IOC)的优点</vt:lpstr>
      <vt:lpstr>PowerPoint 演示文稿</vt:lpstr>
      <vt:lpstr>PowerPoint 演示文稿</vt:lpstr>
      <vt:lpstr>2.4.2 当前光电子技术的3个基础</vt:lpstr>
      <vt:lpstr>   2.4.2.1 纳米光子器件</vt:lpstr>
      <vt:lpstr>PowerPoint 演示文稿</vt:lpstr>
      <vt:lpstr>纳米光子器件</vt:lpstr>
      <vt:lpstr>世界上最小的激光器的诞生</vt:lpstr>
      <vt:lpstr>纳米线--激光腔的制备</vt:lpstr>
      <vt:lpstr>用Nd：YAG激光器的四次谐波的激光泵浦</vt:lpstr>
      <vt:lpstr>纳米线受激辐射</vt:lpstr>
      <vt:lpstr>小结：纳米激光器产生激光的三要素</vt:lpstr>
      <vt:lpstr>纳米激光器的最初阶段</vt:lpstr>
      <vt:lpstr>电驱动的纳米激光器</vt:lpstr>
      <vt:lpstr>电激励的纳米线激光器 </vt:lpstr>
      <vt:lpstr>半导体硫化镉纳米线</vt:lpstr>
      <vt:lpstr>电激励的纳米激光器 </vt:lpstr>
      <vt:lpstr>硫化镉(CdS)纳米线激光器</vt:lpstr>
      <vt:lpstr>PowerPoint 演示文稿</vt:lpstr>
      <vt:lpstr>广阔的应用前景</vt:lpstr>
      <vt:lpstr>2.4.2.2 光子晶体器件</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光波导的类型 Species of Optical Waveguide</vt:lpstr>
      <vt:lpstr>全反射型光波导 Optical Waveguide by TIR</vt:lpstr>
      <vt:lpstr>反共振反射光光波导（ARROW） AntiResonant Reflecting Optical Waveguide</vt:lpstr>
      <vt:lpstr>布拉格光波导 Bragg Optical Waveguide </vt:lpstr>
      <vt:lpstr>光子晶体波导</vt:lpstr>
      <vt:lpstr>定向耦合器</vt:lpstr>
      <vt:lpstr>分支波导（光分束器）</vt:lpstr>
      <vt:lpstr>PowerPoint 演示文稿</vt:lpstr>
      <vt:lpstr>PowerPoint 演示文稿</vt:lpstr>
      <vt:lpstr>光电子集成分类</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 光电子集成器件及其应用</vt:lpstr>
      <vt:lpstr>PowerPoint 演示文稿</vt:lpstr>
      <vt:lpstr>PowerPoint 演示文稿</vt:lpstr>
      <vt:lpstr>PowerPoint 演示文稿</vt:lpstr>
      <vt:lpstr>二、光电子单片集成</vt:lpstr>
      <vt:lpstr>锁相激光器阵列</vt:lpstr>
      <vt:lpstr>PowerPoint 演示文稿</vt:lpstr>
      <vt:lpstr>多波长激光器阵列</vt:lpstr>
      <vt:lpstr>PowerPoint 演示文稿</vt:lpstr>
      <vt:lpstr>PowerPoint 演示文稿</vt:lpstr>
      <vt:lpstr>  单片集成的光发射机与接收机</vt:lpstr>
      <vt:lpstr>PowerPoint 演示文稿</vt:lpstr>
      <vt:lpstr>PowerPoint 演示文稿</vt:lpstr>
      <vt:lpstr>PowerPoint 演示文稿</vt:lpstr>
      <vt:lpstr>光电子集成器件的应用</vt:lpstr>
      <vt:lpstr>PowerPoint 演示文稿</vt:lpstr>
      <vt:lpstr>习题</vt:lpstr>
      <vt:lpstr>PowerPoint 演示文稿</vt:lpstr>
      <vt:lpstr>专业知识框架： 基础理论体系 +工程应用体系</vt:lpstr>
      <vt:lpstr>PowerPoint 演示文稿</vt:lpstr>
      <vt:lpstr>PowerPoint 演示文稿</vt:lpstr>
      <vt:lpstr>PowerPoint 演示文稿</vt:lpstr>
    </vt:vector>
  </TitlesOfParts>
  <Company>南京邮电学院光信息技术系</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量  子   物  理</dc:title>
  <dc:creator>陈鹤鸣</dc:creator>
  <cp:lastModifiedBy>dell</cp:lastModifiedBy>
  <cp:revision>94</cp:revision>
  <dcterms:created xsi:type="dcterms:W3CDTF">2003-02-13T07:26:00Z</dcterms:created>
  <dcterms:modified xsi:type="dcterms:W3CDTF">2023-11-13T14:21:32Z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B7E2F746CF394654A98A0258F2CEA1CE</vt:lpwstr>
  </property>
  <property fmtid="{D5CDD505-2E9C-101B-9397-08002B2CF9AE}" pid="3" name="KSOProductBuildVer">
    <vt:lpwstr>2052-12.1.0.15712</vt:lpwstr>
  </property>
</Properties>
</file>